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8" r:id="rId2"/>
    <p:sldId id="257" r:id="rId3"/>
    <p:sldId id="263" r:id="rId4"/>
    <p:sldId id="266" r:id="rId5"/>
    <p:sldId id="264" r:id="rId6"/>
    <p:sldId id="267" r:id="rId7"/>
    <p:sldId id="269" r:id="rId8"/>
    <p:sldId id="270" r:id="rId9"/>
    <p:sldId id="274" r:id="rId10"/>
    <p:sldId id="272" r:id="rId11"/>
    <p:sldId id="271" r:id="rId12"/>
    <p:sldId id="273"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Gr&#225;fico%20en%20Microsoft%20Office%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s-ES"/>
  <c:style val="27"/>
  <c:chart>
    <c:title>
      <c:tx>
        <c:rich>
          <a:bodyPr/>
          <a:lstStyle/>
          <a:p>
            <a:pPr>
              <a:defRPr/>
            </a:pPr>
            <a:r>
              <a:rPr lang="en-US" dirty="0" smtClean="0"/>
              <a:t>ACCIONISTAS</a:t>
            </a:r>
            <a:endParaRPr lang="en-US" dirty="0"/>
          </a:p>
        </c:rich>
      </c:tx>
      <c:layout/>
    </c:title>
    <c:plotArea>
      <c:layout/>
      <c:pieChart>
        <c:varyColors val="1"/>
        <c:ser>
          <c:idx val="0"/>
          <c:order val="0"/>
          <c:tx>
            <c:strRef>
              <c:f>Hoja1!$F$10</c:f>
              <c:strCache>
                <c:ptCount val="1"/>
                <c:pt idx="0">
                  <c:v>%</c:v>
                </c:pt>
              </c:strCache>
            </c:strRef>
          </c:tx>
          <c:cat>
            <c:strRef>
              <c:f>Hoja1!$E$11:$E$13</c:f>
              <c:strCache>
                <c:ptCount val="3"/>
                <c:pt idx="0">
                  <c:v>GARCIA CRESPO, DOROTEO</c:v>
                </c:pt>
                <c:pt idx="1">
                  <c:v>GARCIA CRESPO, MANUEL ANGEL</c:v>
                </c:pt>
                <c:pt idx="2">
                  <c:v>GARCIA SAIZ, ALFONSO</c:v>
                </c:pt>
              </c:strCache>
            </c:strRef>
          </c:cat>
          <c:val>
            <c:numRef>
              <c:f>Hoja1!$F$11:$F$13</c:f>
              <c:numCache>
                <c:formatCode>General</c:formatCode>
                <c:ptCount val="3"/>
                <c:pt idx="0">
                  <c:v>16.66</c:v>
                </c:pt>
                <c:pt idx="1">
                  <c:v>16.66</c:v>
                </c:pt>
                <c:pt idx="2">
                  <c:v>66.66</c:v>
                </c:pt>
              </c:numCache>
            </c:numRef>
          </c:val>
        </c:ser>
        <c:dLbls>
          <c:showPercent val="1"/>
        </c:dLbls>
        <c:firstSliceAng val="0"/>
      </c:pieChart>
    </c:plotArea>
    <c:legend>
      <c:legendPos val="t"/>
      <c:layout/>
    </c:legend>
    <c:plotVisOnly val="1"/>
  </c:chart>
  <c:txPr>
    <a:bodyPr/>
    <a:lstStyle/>
    <a:p>
      <a:pPr>
        <a:defRPr sz="1800"/>
      </a:pPr>
      <a:endParaRPr lang="es-ES"/>
    </a:p>
  </c:txPr>
  <c:externalData r:id="rId1"/>
</c:chartSpace>
</file>

<file path=ppt/diagrams/_rels/data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3.xml"/><Relationship Id="rId5" Type="http://schemas.openxmlformats.org/officeDocument/2006/relationships/slide" Target="../slides/slide7.xml"/><Relationship Id="rId4"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FED38C-9D11-40D5-9B23-DB009BBAED55}" type="doc">
      <dgm:prSet loTypeId="urn:microsoft.com/office/officeart/2005/8/layout/hList1" loCatId="list" qsTypeId="urn:microsoft.com/office/officeart/2005/8/quickstyle/3d2" qsCatId="3D" csTypeId="urn:microsoft.com/office/officeart/2005/8/colors/accent1_2" csCatId="accent1" phldr="1"/>
      <dgm:spPr/>
      <dgm:t>
        <a:bodyPr/>
        <a:lstStyle/>
        <a:p>
          <a:endParaRPr lang="es-ES"/>
        </a:p>
      </dgm:t>
    </dgm:pt>
    <dgm:pt modelId="{5DFB89DC-E86B-443B-BCFF-074673092ADF}">
      <dgm:prSet phldrT="[Texto]"/>
      <dgm:spPr/>
      <dgm:t>
        <a:bodyPr/>
        <a:lstStyle/>
        <a:p>
          <a:r>
            <a:rPr lang="es-ES" dirty="0" smtClean="0"/>
            <a:t>Análisis descriptivo</a:t>
          </a:r>
          <a:endParaRPr lang="es-ES" dirty="0"/>
        </a:p>
      </dgm:t>
    </dgm:pt>
    <dgm:pt modelId="{49A3DA58-836C-42C2-A7C7-B35D07695CF1}" type="parTrans" cxnId="{876A45B1-0E73-4EBA-B103-D6CC784319A4}">
      <dgm:prSet/>
      <dgm:spPr/>
      <dgm:t>
        <a:bodyPr/>
        <a:lstStyle/>
        <a:p>
          <a:endParaRPr lang="es-ES"/>
        </a:p>
      </dgm:t>
    </dgm:pt>
    <dgm:pt modelId="{DAE26BB2-70B2-46E6-AEC1-A07DC0DE3B9E}" type="sibTrans" cxnId="{876A45B1-0E73-4EBA-B103-D6CC784319A4}">
      <dgm:prSet/>
      <dgm:spPr/>
      <dgm:t>
        <a:bodyPr/>
        <a:lstStyle/>
        <a:p>
          <a:endParaRPr lang="es-ES"/>
        </a:p>
      </dgm:t>
    </dgm:pt>
    <dgm:pt modelId="{7BA0BD98-05BD-4DD2-85C4-FC51B984D9E8}">
      <dgm:prSet phldrT="[Texto]"/>
      <dgm:spPr/>
      <dgm:t>
        <a:bodyPr/>
        <a:lstStyle/>
        <a:p>
          <a:r>
            <a:rPr lang="es-ES" dirty="0" smtClean="0"/>
            <a:t>Elementos estructurales</a:t>
          </a:r>
          <a:endParaRPr lang="es-ES" dirty="0"/>
        </a:p>
      </dgm:t>
    </dgm:pt>
    <dgm:pt modelId="{CE75087D-CD25-476F-90DF-6A7B2FD210FA}" type="parTrans" cxnId="{82D57AC8-3558-4D4D-821E-1CF1A5C9C188}">
      <dgm:prSet/>
      <dgm:spPr/>
      <dgm:t>
        <a:bodyPr/>
        <a:lstStyle/>
        <a:p>
          <a:endParaRPr lang="es-ES"/>
        </a:p>
      </dgm:t>
    </dgm:pt>
    <dgm:pt modelId="{34F900EE-799A-449D-A01F-0E91BD7BD9D6}" type="sibTrans" cxnId="{82D57AC8-3558-4D4D-821E-1CF1A5C9C188}">
      <dgm:prSet/>
      <dgm:spPr/>
      <dgm:t>
        <a:bodyPr/>
        <a:lstStyle/>
        <a:p>
          <a:endParaRPr lang="es-ES"/>
        </a:p>
      </dgm:t>
    </dgm:pt>
    <dgm:pt modelId="{25DEAB47-4758-4047-8B42-469C86A57AD8}">
      <dgm:prSet phldrT="[Texto]"/>
      <dgm:spPr/>
      <dgm:t>
        <a:bodyPr/>
        <a:lstStyle/>
        <a:p>
          <a:r>
            <a:rPr lang="es-ES" dirty="0" smtClean="0"/>
            <a:t>Factores de contingencia	</a:t>
          </a:r>
          <a:endParaRPr lang="es-ES" dirty="0"/>
        </a:p>
      </dgm:t>
    </dgm:pt>
    <dgm:pt modelId="{DB9C52B9-E04F-4722-8620-19277C197D52}" type="parTrans" cxnId="{F8C33DAC-C85E-40D1-9693-1789D016532E}">
      <dgm:prSet/>
      <dgm:spPr/>
      <dgm:t>
        <a:bodyPr/>
        <a:lstStyle/>
        <a:p>
          <a:endParaRPr lang="es-ES"/>
        </a:p>
      </dgm:t>
    </dgm:pt>
    <dgm:pt modelId="{1414369B-6F2A-4393-9248-0F2BE4EBA2BF}" type="sibTrans" cxnId="{F8C33DAC-C85E-40D1-9693-1789D016532E}">
      <dgm:prSet/>
      <dgm:spPr/>
      <dgm:t>
        <a:bodyPr/>
        <a:lstStyle/>
        <a:p>
          <a:endParaRPr lang="es-ES"/>
        </a:p>
      </dgm:t>
    </dgm:pt>
    <dgm:pt modelId="{88665058-BA27-4D60-BE17-668E1C104262}">
      <dgm:prSet phldrT="[Texto]"/>
      <dgm:spPr/>
      <dgm:t>
        <a:bodyPr/>
        <a:lstStyle/>
        <a:p>
          <a:r>
            <a:rPr lang="es-ES" dirty="0" smtClean="0"/>
            <a:t>Configuración organizativa</a:t>
          </a:r>
          <a:endParaRPr lang="es-ES" dirty="0"/>
        </a:p>
      </dgm:t>
    </dgm:pt>
    <dgm:pt modelId="{73243D04-59ED-41D6-83C5-079116E16928}" type="parTrans" cxnId="{EB2CD828-BBF9-4CD9-B4E3-2FCEFF0A8CAF}">
      <dgm:prSet/>
      <dgm:spPr/>
      <dgm:t>
        <a:bodyPr/>
        <a:lstStyle/>
        <a:p>
          <a:endParaRPr lang="es-ES"/>
        </a:p>
      </dgm:t>
    </dgm:pt>
    <dgm:pt modelId="{AD6D461F-AF67-4D3E-962C-85E5B48063A2}" type="sibTrans" cxnId="{EB2CD828-BBF9-4CD9-B4E3-2FCEFF0A8CAF}">
      <dgm:prSet/>
      <dgm:spPr/>
      <dgm:t>
        <a:bodyPr/>
        <a:lstStyle/>
        <a:p>
          <a:endParaRPr lang="es-ES"/>
        </a:p>
      </dgm:t>
    </dgm:pt>
    <dgm:pt modelId="{1019B9FA-F86B-4A6F-A5DB-F0169355191C}">
      <dgm:prSet/>
      <dgm:spPr/>
      <dgm:t>
        <a:bodyPr/>
        <a:lstStyle/>
        <a:p>
          <a:pPr algn="just"/>
          <a:r>
            <a:rPr lang="es-ES" dirty="0" smtClean="0">
              <a:hlinkClick xmlns:r="http://schemas.openxmlformats.org/officeDocument/2006/relationships" r:id="rId1" action="ppaction://hlinksldjump"/>
            </a:rPr>
            <a:t>Historia</a:t>
          </a:r>
          <a:endParaRPr lang="es-ES" dirty="0"/>
        </a:p>
      </dgm:t>
    </dgm:pt>
    <dgm:pt modelId="{149962BD-0479-453C-9EC1-7E17711C9B4C}" type="parTrans" cxnId="{381AD82F-8E7E-49AD-A62A-9B212764BD59}">
      <dgm:prSet/>
      <dgm:spPr/>
      <dgm:t>
        <a:bodyPr/>
        <a:lstStyle/>
        <a:p>
          <a:endParaRPr lang="es-ES"/>
        </a:p>
      </dgm:t>
    </dgm:pt>
    <dgm:pt modelId="{19651DF4-A030-4F31-B855-D0BAE32138F1}" type="sibTrans" cxnId="{381AD82F-8E7E-49AD-A62A-9B212764BD59}">
      <dgm:prSet/>
      <dgm:spPr/>
      <dgm:t>
        <a:bodyPr/>
        <a:lstStyle/>
        <a:p>
          <a:endParaRPr lang="es-ES"/>
        </a:p>
      </dgm:t>
    </dgm:pt>
    <dgm:pt modelId="{76B3134C-F1CA-4596-850F-66A56FC2502A}">
      <dgm:prSet/>
      <dgm:spPr/>
      <dgm:t>
        <a:bodyPr/>
        <a:lstStyle/>
        <a:p>
          <a:pPr algn="just"/>
          <a:r>
            <a:rPr lang="es-ES" dirty="0" smtClean="0">
              <a:hlinkClick xmlns:r="http://schemas.openxmlformats.org/officeDocument/2006/relationships" r:id="rId2" action="ppaction://hlinksldjump"/>
            </a:rPr>
            <a:t>Actividad</a:t>
          </a:r>
          <a:endParaRPr lang="es-ES" dirty="0"/>
        </a:p>
      </dgm:t>
    </dgm:pt>
    <dgm:pt modelId="{43D927BB-BB17-4D03-B671-CFFDBF868634}" type="parTrans" cxnId="{A9872A3D-9603-454D-8E0D-41D5F87F3A81}">
      <dgm:prSet/>
      <dgm:spPr/>
      <dgm:t>
        <a:bodyPr/>
        <a:lstStyle/>
        <a:p>
          <a:endParaRPr lang="es-ES"/>
        </a:p>
      </dgm:t>
    </dgm:pt>
    <dgm:pt modelId="{243C33F5-8333-439D-B6AC-6A3CF4C55EFE}" type="sibTrans" cxnId="{A9872A3D-9603-454D-8E0D-41D5F87F3A81}">
      <dgm:prSet/>
      <dgm:spPr/>
      <dgm:t>
        <a:bodyPr/>
        <a:lstStyle/>
        <a:p>
          <a:endParaRPr lang="es-ES"/>
        </a:p>
      </dgm:t>
    </dgm:pt>
    <dgm:pt modelId="{55FB1F3B-1CE5-4B54-939F-E6B6051CDB16}">
      <dgm:prSet/>
      <dgm:spPr/>
      <dgm:t>
        <a:bodyPr/>
        <a:lstStyle/>
        <a:p>
          <a:pPr algn="just"/>
          <a:r>
            <a:rPr lang="es-ES" dirty="0" smtClean="0">
              <a:hlinkClick xmlns:r="http://schemas.openxmlformats.org/officeDocument/2006/relationships" r:id="rId3" action="ppaction://hlinksldjump"/>
            </a:rPr>
            <a:t>características</a:t>
          </a:r>
          <a:endParaRPr lang="es-ES" dirty="0"/>
        </a:p>
      </dgm:t>
    </dgm:pt>
    <dgm:pt modelId="{26321B24-4C14-479A-8773-FD7CA9DBD833}" type="parTrans" cxnId="{3915CF0A-5EC3-4855-924F-726A841F1F53}">
      <dgm:prSet/>
      <dgm:spPr/>
      <dgm:t>
        <a:bodyPr/>
        <a:lstStyle/>
        <a:p>
          <a:endParaRPr lang="es-ES"/>
        </a:p>
      </dgm:t>
    </dgm:pt>
    <dgm:pt modelId="{60C849DC-F6AA-495A-BBC2-6854536F7DD2}" type="sibTrans" cxnId="{3915CF0A-5EC3-4855-924F-726A841F1F53}">
      <dgm:prSet/>
      <dgm:spPr/>
      <dgm:t>
        <a:bodyPr/>
        <a:lstStyle/>
        <a:p>
          <a:endParaRPr lang="es-ES"/>
        </a:p>
      </dgm:t>
    </dgm:pt>
    <dgm:pt modelId="{5FF964D5-438D-4C2E-80B9-0AB51FB1D7E6}">
      <dgm:prSet/>
      <dgm:spPr/>
      <dgm:t>
        <a:bodyPr/>
        <a:lstStyle/>
        <a:p>
          <a:r>
            <a:rPr lang="es-ES" dirty="0" smtClean="0">
              <a:hlinkClick xmlns:r="http://schemas.openxmlformats.org/officeDocument/2006/relationships" r:id="rId4" action="ppaction://hlinksldjump"/>
            </a:rPr>
            <a:t>Organigrama</a:t>
          </a:r>
          <a:endParaRPr lang="es-ES" dirty="0"/>
        </a:p>
      </dgm:t>
    </dgm:pt>
    <dgm:pt modelId="{EC35C2E3-AFE7-4E56-AB2B-5AE8AEA71C8F}" type="parTrans" cxnId="{A2D2650F-F38F-4656-AC64-14DE22B87BB5}">
      <dgm:prSet/>
      <dgm:spPr/>
      <dgm:t>
        <a:bodyPr/>
        <a:lstStyle/>
        <a:p>
          <a:endParaRPr lang="es-ES"/>
        </a:p>
      </dgm:t>
    </dgm:pt>
    <dgm:pt modelId="{DB663168-FA1C-4A58-83B5-6FC1FD88DF99}" type="sibTrans" cxnId="{A2D2650F-F38F-4656-AC64-14DE22B87BB5}">
      <dgm:prSet/>
      <dgm:spPr/>
      <dgm:t>
        <a:bodyPr/>
        <a:lstStyle/>
        <a:p>
          <a:endParaRPr lang="es-ES"/>
        </a:p>
      </dgm:t>
    </dgm:pt>
    <dgm:pt modelId="{1679441A-C064-460C-A30A-030074AC7945}">
      <dgm:prSet/>
      <dgm:spPr/>
      <dgm:t>
        <a:bodyPr/>
        <a:lstStyle/>
        <a:p>
          <a:r>
            <a:rPr lang="es-ES" dirty="0" smtClean="0"/>
            <a:t>Manual de postura de procesos</a:t>
          </a:r>
          <a:endParaRPr lang="es-ES" dirty="0"/>
        </a:p>
      </dgm:t>
    </dgm:pt>
    <dgm:pt modelId="{9EE03A90-F0C3-4DA8-8F42-355E1BDAB3EB}" type="parTrans" cxnId="{7B3BFB0E-0573-4278-B233-6095E30209A6}">
      <dgm:prSet/>
      <dgm:spPr/>
      <dgm:t>
        <a:bodyPr/>
        <a:lstStyle/>
        <a:p>
          <a:endParaRPr lang="es-ES"/>
        </a:p>
      </dgm:t>
    </dgm:pt>
    <dgm:pt modelId="{2550318D-1E0E-4059-841C-12205524F2C7}" type="sibTrans" cxnId="{7B3BFB0E-0573-4278-B233-6095E30209A6}">
      <dgm:prSet/>
      <dgm:spPr/>
      <dgm:t>
        <a:bodyPr/>
        <a:lstStyle/>
        <a:p>
          <a:endParaRPr lang="es-ES"/>
        </a:p>
      </dgm:t>
    </dgm:pt>
    <dgm:pt modelId="{AB41291D-7244-40F6-8968-6E680D127FEC}">
      <dgm:prSet/>
      <dgm:spPr/>
      <dgm:t>
        <a:bodyPr/>
        <a:lstStyle/>
        <a:p>
          <a:r>
            <a:rPr lang="es-ES" dirty="0" smtClean="0"/>
            <a:t>Mapa de procesos</a:t>
          </a:r>
          <a:endParaRPr lang="es-ES" dirty="0"/>
        </a:p>
      </dgm:t>
    </dgm:pt>
    <dgm:pt modelId="{E693AA59-FF1B-4A2E-A3EF-BD5B6D5B5321}" type="parTrans" cxnId="{8F90DB2F-8C07-4D05-890A-182378DBF353}">
      <dgm:prSet/>
      <dgm:spPr/>
      <dgm:t>
        <a:bodyPr/>
        <a:lstStyle/>
        <a:p>
          <a:endParaRPr lang="es-ES"/>
        </a:p>
      </dgm:t>
    </dgm:pt>
    <dgm:pt modelId="{40973C90-CD05-4FFD-8A07-41880EBFB7C7}" type="sibTrans" cxnId="{8F90DB2F-8C07-4D05-890A-182378DBF353}">
      <dgm:prSet/>
      <dgm:spPr/>
      <dgm:t>
        <a:bodyPr/>
        <a:lstStyle/>
        <a:p>
          <a:endParaRPr lang="es-ES"/>
        </a:p>
      </dgm:t>
    </dgm:pt>
    <dgm:pt modelId="{BEDE6EA2-D648-4614-B83E-4F842DE76BA7}">
      <dgm:prSet/>
      <dgm:spPr/>
      <dgm:t>
        <a:bodyPr/>
        <a:lstStyle/>
        <a:p>
          <a:r>
            <a:rPr lang="es-ES" dirty="0" smtClean="0"/>
            <a:t>Análisis de la cultura</a:t>
          </a:r>
          <a:endParaRPr lang="es-ES" dirty="0"/>
        </a:p>
      </dgm:t>
    </dgm:pt>
    <dgm:pt modelId="{C6CBFBA8-E534-4D1F-AC45-F24A8A8FE99A}" type="parTrans" cxnId="{DF1D3FBD-F277-439F-9669-80345C86C374}">
      <dgm:prSet/>
      <dgm:spPr/>
      <dgm:t>
        <a:bodyPr/>
        <a:lstStyle/>
        <a:p>
          <a:endParaRPr lang="es-ES"/>
        </a:p>
      </dgm:t>
    </dgm:pt>
    <dgm:pt modelId="{020E57EA-7785-44E0-8194-3288433EFD89}" type="sibTrans" cxnId="{DF1D3FBD-F277-439F-9669-80345C86C374}">
      <dgm:prSet/>
      <dgm:spPr/>
      <dgm:t>
        <a:bodyPr/>
        <a:lstStyle/>
        <a:p>
          <a:endParaRPr lang="es-ES"/>
        </a:p>
      </dgm:t>
    </dgm:pt>
    <dgm:pt modelId="{11FBC33E-7BD3-4342-B80F-359E17F95B63}">
      <dgm:prSet/>
      <dgm:spPr/>
      <dgm:t>
        <a:bodyPr/>
        <a:lstStyle/>
        <a:p>
          <a:endParaRPr lang="es-ES" dirty="0"/>
        </a:p>
      </dgm:t>
    </dgm:pt>
    <dgm:pt modelId="{7203746A-0E21-40FF-90F0-B756932177F6}" type="parTrans" cxnId="{53862957-D8C8-40E1-9260-F2045E49A176}">
      <dgm:prSet/>
      <dgm:spPr/>
      <dgm:t>
        <a:bodyPr/>
        <a:lstStyle/>
        <a:p>
          <a:endParaRPr lang="es-ES"/>
        </a:p>
      </dgm:t>
    </dgm:pt>
    <dgm:pt modelId="{2600D172-D4CD-479B-828A-14B6C867A444}" type="sibTrans" cxnId="{53862957-D8C8-40E1-9260-F2045E49A176}">
      <dgm:prSet/>
      <dgm:spPr/>
      <dgm:t>
        <a:bodyPr/>
        <a:lstStyle/>
        <a:p>
          <a:endParaRPr lang="es-ES"/>
        </a:p>
      </dgm:t>
    </dgm:pt>
    <dgm:pt modelId="{56B777A2-6E40-46A5-8D46-DD0C6135E5ED}">
      <dgm:prSet/>
      <dgm:spPr/>
      <dgm:t>
        <a:bodyPr/>
        <a:lstStyle/>
        <a:p>
          <a:r>
            <a:rPr lang="es-ES" dirty="0" smtClean="0"/>
            <a:t>Análisis de la estructura</a:t>
          </a:r>
          <a:endParaRPr lang="es-ES" dirty="0"/>
        </a:p>
      </dgm:t>
    </dgm:pt>
    <dgm:pt modelId="{75F727D2-74F4-4319-A9B5-957D68A96F5E}" type="parTrans" cxnId="{AD08D7EF-12B3-4678-BC30-91E115562835}">
      <dgm:prSet/>
      <dgm:spPr/>
      <dgm:t>
        <a:bodyPr/>
        <a:lstStyle/>
        <a:p>
          <a:endParaRPr lang="es-ES"/>
        </a:p>
      </dgm:t>
    </dgm:pt>
    <dgm:pt modelId="{74B6CF45-5C80-4EC3-829C-C4EC4021A89E}" type="sibTrans" cxnId="{AD08D7EF-12B3-4678-BC30-91E115562835}">
      <dgm:prSet/>
      <dgm:spPr/>
      <dgm:t>
        <a:bodyPr/>
        <a:lstStyle/>
        <a:p>
          <a:endParaRPr lang="es-ES"/>
        </a:p>
      </dgm:t>
    </dgm:pt>
    <dgm:pt modelId="{0AAD0EDA-5467-47CC-A8F1-55BE4305560F}">
      <dgm:prSet/>
      <dgm:spPr/>
      <dgm:t>
        <a:bodyPr/>
        <a:lstStyle/>
        <a:p>
          <a:r>
            <a:rPr lang="es-ES" dirty="0" err="1" smtClean="0"/>
            <a:t>Outsourcing</a:t>
          </a:r>
          <a:endParaRPr lang="es-ES" dirty="0"/>
        </a:p>
      </dgm:t>
    </dgm:pt>
    <dgm:pt modelId="{9360BB13-FE57-45EA-B279-3C161C383EFF}" type="parTrans" cxnId="{2CBC66C6-DB6C-4A1C-A3E2-9C6F490B4FC7}">
      <dgm:prSet/>
      <dgm:spPr/>
      <dgm:t>
        <a:bodyPr/>
        <a:lstStyle/>
        <a:p>
          <a:endParaRPr lang="es-ES"/>
        </a:p>
      </dgm:t>
    </dgm:pt>
    <dgm:pt modelId="{67E1172F-DA4D-4C12-BDC0-819D304A6AFC}" type="sibTrans" cxnId="{2CBC66C6-DB6C-4A1C-A3E2-9C6F490B4FC7}">
      <dgm:prSet/>
      <dgm:spPr/>
      <dgm:t>
        <a:bodyPr/>
        <a:lstStyle/>
        <a:p>
          <a:endParaRPr lang="es-ES"/>
        </a:p>
      </dgm:t>
    </dgm:pt>
    <dgm:pt modelId="{B1BDB279-93D9-47AA-BBCE-98046E362C1B}">
      <dgm:prSet/>
      <dgm:spPr/>
      <dgm:t>
        <a:bodyPr/>
        <a:lstStyle/>
        <a:p>
          <a:r>
            <a:rPr lang="es-ES" dirty="0" smtClean="0">
              <a:hlinkClick xmlns:r="http://schemas.openxmlformats.org/officeDocument/2006/relationships" r:id="rId5" action="ppaction://hlinksldjump"/>
            </a:rPr>
            <a:t>Análisis político</a:t>
          </a:r>
          <a:endParaRPr lang="es-ES" dirty="0"/>
        </a:p>
      </dgm:t>
    </dgm:pt>
    <dgm:pt modelId="{B854457E-6DF3-40A8-B449-32549892594E}" type="parTrans" cxnId="{5F1DFEBB-5620-4B09-A497-9A630B22CF29}">
      <dgm:prSet/>
      <dgm:spPr/>
      <dgm:t>
        <a:bodyPr/>
        <a:lstStyle/>
        <a:p>
          <a:endParaRPr lang="es-ES"/>
        </a:p>
      </dgm:t>
    </dgm:pt>
    <dgm:pt modelId="{8725C2D1-7619-4C9F-85C9-1BED74569754}" type="sibTrans" cxnId="{5F1DFEBB-5620-4B09-A497-9A630B22CF29}">
      <dgm:prSet/>
      <dgm:spPr/>
      <dgm:t>
        <a:bodyPr/>
        <a:lstStyle/>
        <a:p>
          <a:endParaRPr lang="es-ES"/>
        </a:p>
      </dgm:t>
    </dgm:pt>
    <dgm:pt modelId="{23E23153-C823-45AE-94AD-ADD6F5B83100}">
      <dgm:prSet/>
      <dgm:spPr/>
      <dgm:t>
        <a:bodyPr/>
        <a:lstStyle/>
        <a:p>
          <a:r>
            <a:rPr lang="es-ES" dirty="0" smtClean="0"/>
            <a:t>Análisis tecnológico</a:t>
          </a:r>
          <a:endParaRPr lang="es-ES" dirty="0"/>
        </a:p>
      </dgm:t>
    </dgm:pt>
    <dgm:pt modelId="{3BCDEFA8-6DF4-4053-BFEB-25BCBBC12FC9}" type="parTrans" cxnId="{3930EEFB-0022-4C63-8456-BFA4FEF1FB7B}">
      <dgm:prSet/>
      <dgm:spPr/>
      <dgm:t>
        <a:bodyPr/>
        <a:lstStyle/>
        <a:p>
          <a:endParaRPr lang="es-ES"/>
        </a:p>
      </dgm:t>
    </dgm:pt>
    <dgm:pt modelId="{BC226B54-93D0-414A-8CF1-41735AA25494}" type="sibTrans" cxnId="{3930EEFB-0022-4C63-8456-BFA4FEF1FB7B}">
      <dgm:prSet/>
      <dgm:spPr/>
      <dgm:t>
        <a:bodyPr/>
        <a:lstStyle/>
        <a:p>
          <a:endParaRPr lang="es-ES"/>
        </a:p>
      </dgm:t>
    </dgm:pt>
    <dgm:pt modelId="{1A4BE3DC-EE54-437B-8C38-4797E718D08D}">
      <dgm:prSet/>
      <dgm:spPr/>
      <dgm:t>
        <a:bodyPr/>
        <a:lstStyle/>
        <a:p>
          <a:r>
            <a:rPr lang="es-ES" dirty="0" smtClean="0"/>
            <a:t>Análisis entorno</a:t>
          </a:r>
          <a:endParaRPr lang="es-ES" dirty="0"/>
        </a:p>
      </dgm:t>
    </dgm:pt>
    <dgm:pt modelId="{D34C1DEA-5A4B-4032-B078-1BB460C84347}" type="parTrans" cxnId="{703EE886-41BB-4F96-A6AF-E1211341E1E2}">
      <dgm:prSet/>
      <dgm:spPr/>
      <dgm:t>
        <a:bodyPr/>
        <a:lstStyle/>
        <a:p>
          <a:endParaRPr lang="es-ES"/>
        </a:p>
      </dgm:t>
    </dgm:pt>
    <dgm:pt modelId="{FE9BAF7E-6A93-4136-A9B9-CE12416599D6}" type="sibTrans" cxnId="{703EE886-41BB-4F96-A6AF-E1211341E1E2}">
      <dgm:prSet/>
      <dgm:spPr/>
      <dgm:t>
        <a:bodyPr/>
        <a:lstStyle/>
        <a:p>
          <a:endParaRPr lang="es-ES"/>
        </a:p>
      </dgm:t>
    </dgm:pt>
    <dgm:pt modelId="{AE88B0A5-76EF-4976-AF7B-111FD94FBE25}">
      <dgm:prSet/>
      <dgm:spPr/>
      <dgm:t>
        <a:bodyPr/>
        <a:lstStyle/>
        <a:p>
          <a:r>
            <a:rPr lang="es-ES" dirty="0" smtClean="0"/>
            <a:t>Análisis de estrategia.</a:t>
          </a:r>
          <a:endParaRPr lang="es-ES" dirty="0"/>
        </a:p>
      </dgm:t>
    </dgm:pt>
    <dgm:pt modelId="{0CD6A7E0-EBFB-4B67-AFED-206A86C7E834}" type="parTrans" cxnId="{CC18CE34-C17D-4977-A1F8-F34B955EA53E}">
      <dgm:prSet/>
      <dgm:spPr/>
      <dgm:t>
        <a:bodyPr/>
        <a:lstStyle/>
        <a:p>
          <a:endParaRPr lang="es-ES"/>
        </a:p>
      </dgm:t>
    </dgm:pt>
    <dgm:pt modelId="{FD75F0A5-6E36-4053-A692-CF183DDB85FB}" type="sibTrans" cxnId="{CC18CE34-C17D-4977-A1F8-F34B955EA53E}">
      <dgm:prSet/>
      <dgm:spPr/>
      <dgm:t>
        <a:bodyPr/>
        <a:lstStyle/>
        <a:p>
          <a:endParaRPr lang="es-ES"/>
        </a:p>
      </dgm:t>
    </dgm:pt>
    <dgm:pt modelId="{B16170E0-D51A-4B5E-BD30-915094229530}">
      <dgm:prSet/>
      <dgm:spPr/>
      <dgm:t>
        <a:bodyPr/>
        <a:lstStyle/>
        <a:p>
          <a:endParaRPr lang="es-ES" dirty="0"/>
        </a:p>
      </dgm:t>
    </dgm:pt>
    <dgm:pt modelId="{713B88F4-DF45-401E-9451-D8812EDBF31D}" type="parTrans" cxnId="{E505D7F2-ECC9-461B-B2DD-35B82DA9337A}">
      <dgm:prSet/>
      <dgm:spPr/>
      <dgm:t>
        <a:bodyPr/>
        <a:lstStyle/>
        <a:p>
          <a:endParaRPr lang="es-ES"/>
        </a:p>
      </dgm:t>
    </dgm:pt>
    <dgm:pt modelId="{CB0811D2-05CD-4351-867D-9375DFDBB609}" type="sibTrans" cxnId="{E505D7F2-ECC9-461B-B2DD-35B82DA9337A}">
      <dgm:prSet/>
      <dgm:spPr/>
      <dgm:t>
        <a:bodyPr/>
        <a:lstStyle/>
        <a:p>
          <a:endParaRPr lang="es-ES"/>
        </a:p>
      </dgm:t>
    </dgm:pt>
    <dgm:pt modelId="{BBD7BA62-9855-484C-BD52-70A8AB9C22C0}" type="pres">
      <dgm:prSet presAssocID="{2CFED38C-9D11-40D5-9B23-DB009BBAED55}" presName="Name0" presStyleCnt="0">
        <dgm:presLayoutVars>
          <dgm:dir/>
          <dgm:animLvl val="lvl"/>
          <dgm:resizeHandles val="exact"/>
        </dgm:presLayoutVars>
      </dgm:prSet>
      <dgm:spPr/>
      <dgm:t>
        <a:bodyPr/>
        <a:lstStyle/>
        <a:p>
          <a:endParaRPr lang="es-ES"/>
        </a:p>
      </dgm:t>
    </dgm:pt>
    <dgm:pt modelId="{AA0F066B-A720-477A-B48D-74CC681CC413}" type="pres">
      <dgm:prSet presAssocID="{5DFB89DC-E86B-443B-BCFF-074673092ADF}" presName="composite" presStyleCnt="0"/>
      <dgm:spPr/>
      <dgm:t>
        <a:bodyPr/>
        <a:lstStyle/>
        <a:p>
          <a:endParaRPr lang="es-ES"/>
        </a:p>
      </dgm:t>
    </dgm:pt>
    <dgm:pt modelId="{452C99EB-A8F1-4C23-93F6-F8E419AF1E14}" type="pres">
      <dgm:prSet presAssocID="{5DFB89DC-E86B-443B-BCFF-074673092ADF}" presName="parTx" presStyleLbl="alignNode1" presStyleIdx="0" presStyleCnt="4">
        <dgm:presLayoutVars>
          <dgm:chMax val="0"/>
          <dgm:chPref val="0"/>
          <dgm:bulletEnabled val="1"/>
        </dgm:presLayoutVars>
      </dgm:prSet>
      <dgm:spPr/>
      <dgm:t>
        <a:bodyPr/>
        <a:lstStyle/>
        <a:p>
          <a:endParaRPr lang="es-ES"/>
        </a:p>
      </dgm:t>
    </dgm:pt>
    <dgm:pt modelId="{D8BE4071-05F5-44FE-9D41-898058FE605A}" type="pres">
      <dgm:prSet presAssocID="{5DFB89DC-E86B-443B-BCFF-074673092ADF}" presName="desTx" presStyleLbl="alignAccFollowNode1" presStyleIdx="0" presStyleCnt="4">
        <dgm:presLayoutVars>
          <dgm:bulletEnabled val="1"/>
        </dgm:presLayoutVars>
      </dgm:prSet>
      <dgm:spPr/>
      <dgm:t>
        <a:bodyPr/>
        <a:lstStyle/>
        <a:p>
          <a:endParaRPr lang="es-ES"/>
        </a:p>
      </dgm:t>
    </dgm:pt>
    <dgm:pt modelId="{6448C2DC-22BF-4C30-BA06-82565FBC6A4F}" type="pres">
      <dgm:prSet presAssocID="{DAE26BB2-70B2-46E6-AEC1-A07DC0DE3B9E}" presName="space" presStyleCnt="0"/>
      <dgm:spPr/>
      <dgm:t>
        <a:bodyPr/>
        <a:lstStyle/>
        <a:p>
          <a:endParaRPr lang="es-ES"/>
        </a:p>
      </dgm:t>
    </dgm:pt>
    <dgm:pt modelId="{12B6DC46-416A-4976-8AC4-A64ADB812659}" type="pres">
      <dgm:prSet presAssocID="{7BA0BD98-05BD-4DD2-85C4-FC51B984D9E8}" presName="composite" presStyleCnt="0"/>
      <dgm:spPr/>
      <dgm:t>
        <a:bodyPr/>
        <a:lstStyle/>
        <a:p>
          <a:endParaRPr lang="es-ES"/>
        </a:p>
      </dgm:t>
    </dgm:pt>
    <dgm:pt modelId="{295B07C5-F053-4C14-9EE2-8767F85F06F4}" type="pres">
      <dgm:prSet presAssocID="{7BA0BD98-05BD-4DD2-85C4-FC51B984D9E8}" presName="parTx" presStyleLbl="alignNode1" presStyleIdx="1" presStyleCnt="4">
        <dgm:presLayoutVars>
          <dgm:chMax val="0"/>
          <dgm:chPref val="0"/>
          <dgm:bulletEnabled val="1"/>
        </dgm:presLayoutVars>
      </dgm:prSet>
      <dgm:spPr/>
      <dgm:t>
        <a:bodyPr/>
        <a:lstStyle/>
        <a:p>
          <a:endParaRPr lang="es-ES"/>
        </a:p>
      </dgm:t>
    </dgm:pt>
    <dgm:pt modelId="{A55A6C2C-7194-4C52-B590-185947CEE844}" type="pres">
      <dgm:prSet presAssocID="{7BA0BD98-05BD-4DD2-85C4-FC51B984D9E8}" presName="desTx" presStyleLbl="alignAccFollowNode1" presStyleIdx="1" presStyleCnt="4">
        <dgm:presLayoutVars>
          <dgm:bulletEnabled val="1"/>
        </dgm:presLayoutVars>
      </dgm:prSet>
      <dgm:spPr/>
      <dgm:t>
        <a:bodyPr/>
        <a:lstStyle/>
        <a:p>
          <a:endParaRPr lang="es-ES"/>
        </a:p>
      </dgm:t>
    </dgm:pt>
    <dgm:pt modelId="{764491FD-FF16-4FE2-AC87-FCCF86BCC229}" type="pres">
      <dgm:prSet presAssocID="{34F900EE-799A-449D-A01F-0E91BD7BD9D6}" presName="space" presStyleCnt="0"/>
      <dgm:spPr/>
      <dgm:t>
        <a:bodyPr/>
        <a:lstStyle/>
        <a:p>
          <a:endParaRPr lang="es-ES"/>
        </a:p>
      </dgm:t>
    </dgm:pt>
    <dgm:pt modelId="{8D98EB67-93D6-4583-B972-668732A2FFD0}" type="pres">
      <dgm:prSet presAssocID="{25DEAB47-4758-4047-8B42-469C86A57AD8}" presName="composite" presStyleCnt="0"/>
      <dgm:spPr/>
      <dgm:t>
        <a:bodyPr/>
        <a:lstStyle/>
        <a:p>
          <a:endParaRPr lang="es-ES"/>
        </a:p>
      </dgm:t>
    </dgm:pt>
    <dgm:pt modelId="{14C0CC82-249C-45E9-A4A8-2AB48C553493}" type="pres">
      <dgm:prSet presAssocID="{25DEAB47-4758-4047-8B42-469C86A57AD8}" presName="parTx" presStyleLbl="alignNode1" presStyleIdx="2" presStyleCnt="4">
        <dgm:presLayoutVars>
          <dgm:chMax val="0"/>
          <dgm:chPref val="0"/>
          <dgm:bulletEnabled val="1"/>
        </dgm:presLayoutVars>
      </dgm:prSet>
      <dgm:spPr/>
      <dgm:t>
        <a:bodyPr/>
        <a:lstStyle/>
        <a:p>
          <a:endParaRPr lang="es-ES"/>
        </a:p>
      </dgm:t>
    </dgm:pt>
    <dgm:pt modelId="{89610757-F0D8-49A2-B3B2-0281D646E5F1}" type="pres">
      <dgm:prSet presAssocID="{25DEAB47-4758-4047-8B42-469C86A57AD8}" presName="desTx" presStyleLbl="alignAccFollowNode1" presStyleIdx="2" presStyleCnt="4">
        <dgm:presLayoutVars>
          <dgm:bulletEnabled val="1"/>
        </dgm:presLayoutVars>
      </dgm:prSet>
      <dgm:spPr/>
      <dgm:t>
        <a:bodyPr/>
        <a:lstStyle/>
        <a:p>
          <a:endParaRPr lang="es-ES"/>
        </a:p>
      </dgm:t>
    </dgm:pt>
    <dgm:pt modelId="{2AECD47F-D1D6-49A0-A889-E230DD8FECC1}" type="pres">
      <dgm:prSet presAssocID="{1414369B-6F2A-4393-9248-0F2BE4EBA2BF}" presName="space" presStyleCnt="0"/>
      <dgm:spPr/>
      <dgm:t>
        <a:bodyPr/>
        <a:lstStyle/>
        <a:p>
          <a:endParaRPr lang="es-ES"/>
        </a:p>
      </dgm:t>
    </dgm:pt>
    <dgm:pt modelId="{C6F63BB0-2CC9-4607-9DFC-0D584994A88C}" type="pres">
      <dgm:prSet presAssocID="{88665058-BA27-4D60-BE17-668E1C104262}" presName="composite" presStyleCnt="0"/>
      <dgm:spPr/>
      <dgm:t>
        <a:bodyPr/>
        <a:lstStyle/>
        <a:p>
          <a:endParaRPr lang="es-ES"/>
        </a:p>
      </dgm:t>
    </dgm:pt>
    <dgm:pt modelId="{DEB41517-F70F-4F0C-A80E-1FB75FF33064}" type="pres">
      <dgm:prSet presAssocID="{88665058-BA27-4D60-BE17-668E1C104262}" presName="parTx" presStyleLbl="alignNode1" presStyleIdx="3" presStyleCnt="4">
        <dgm:presLayoutVars>
          <dgm:chMax val="0"/>
          <dgm:chPref val="0"/>
          <dgm:bulletEnabled val="1"/>
        </dgm:presLayoutVars>
      </dgm:prSet>
      <dgm:spPr/>
      <dgm:t>
        <a:bodyPr/>
        <a:lstStyle/>
        <a:p>
          <a:endParaRPr lang="es-ES"/>
        </a:p>
      </dgm:t>
    </dgm:pt>
    <dgm:pt modelId="{4FC68C09-CE2F-4E19-9B32-549349BF93C9}" type="pres">
      <dgm:prSet presAssocID="{88665058-BA27-4D60-BE17-668E1C104262}" presName="desTx" presStyleLbl="alignAccFollowNode1" presStyleIdx="3" presStyleCnt="4">
        <dgm:presLayoutVars>
          <dgm:bulletEnabled val="1"/>
        </dgm:presLayoutVars>
      </dgm:prSet>
      <dgm:spPr/>
      <dgm:t>
        <a:bodyPr/>
        <a:lstStyle/>
        <a:p>
          <a:endParaRPr lang="es-ES"/>
        </a:p>
      </dgm:t>
    </dgm:pt>
  </dgm:ptLst>
  <dgm:cxnLst>
    <dgm:cxn modelId="{E4F3FA21-A50B-4B9E-AB07-B6B612569CB3}" type="presOf" srcId="{25DEAB47-4758-4047-8B42-469C86A57AD8}" destId="{14C0CC82-249C-45E9-A4A8-2AB48C553493}" srcOrd="0" destOrd="0" presId="urn:microsoft.com/office/officeart/2005/8/layout/hList1"/>
    <dgm:cxn modelId="{53862957-D8C8-40E1-9260-F2045E49A176}" srcId="{7BA0BD98-05BD-4DD2-85C4-FC51B984D9E8}" destId="{11FBC33E-7BD3-4342-B80F-359E17F95B63}" srcOrd="6" destOrd="0" parTransId="{7203746A-0E21-40FF-90F0-B756932177F6}" sibTransId="{2600D172-D4CD-479B-828A-14B6C867A444}"/>
    <dgm:cxn modelId="{876A45B1-0E73-4EBA-B103-D6CC784319A4}" srcId="{2CFED38C-9D11-40D5-9B23-DB009BBAED55}" destId="{5DFB89DC-E86B-443B-BCFF-074673092ADF}" srcOrd="0" destOrd="0" parTransId="{49A3DA58-836C-42C2-A7C7-B35D07695CF1}" sibTransId="{DAE26BB2-70B2-46E6-AEC1-A07DC0DE3B9E}"/>
    <dgm:cxn modelId="{8F90DB2F-8C07-4D05-890A-182378DBF353}" srcId="{7BA0BD98-05BD-4DD2-85C4-FC51B984D9E8}" destId="{AB41291D-7244-40F6-8968-6E680D127FEC}" srcOrd="3" destOrd="0" parTransId="{E693AA59-FF1B-4A2E-A3EF-BD5B6D5B5321}" sibTransId="{40973C90-CD05-4FFD-8A07-41880EBFB7C7}"/>
    <dgm:cxn modelId="{8E89ED67-B48C-4D3F-B030-42AF3A8C0336}" type="presOf" srcId="{7BA0BD98-05BD-4DD2-85C4-FC51B984D9E8}" destId="{295B07C5-F053-4C14-9EE2-8767F85F06F4}" srcOrd="0" destOrd="0" presId="urn:microsoft.com/office/officeart/2005/8/layout/hList1"/>
    <dgm:cxn modelId="{3930EEFB-0022-4C63-8456-BFA4FEF1FB7B}" srcId="{25DEAB47-4758-4047-8B42-469C86A57AD8}" destId="{23E23153-C823-45AE-94AD-ADD6F5B83100}" srcOrd="1" destOrd="0" parTransId="{3BCDEFA8-6DF4-4053-BFEB-25BCBBC12FC9}" sibTransId="{BC226B54-93D0-414A-8CF1-41735AA25494}"/>
    <dgm:cxn modelId="{5618B78F-AF82-47B6-B208-97763599CE47}" type="presOf" srcId="{BEDE6EA2-D648-4614-B83E-4F842DE76BA7}" destId="{A55A6C2C-7194-4C52-B590-185947CEE844}" srcOrd="0" destOrd="4" presId="urn:microsoft.com/office/officeart/2005/8/layout/hList1"/>
    <dgm:cxn modelId="{FA6E802D-4D38-4BFF-8F76-B60DCD39AE86}" type="presOf" srcId="{5FF964D5-438D-4C2E-80B9-0AB51FB1D7E6}" destId="{A55A6C2C-7194-4C52-B590-185947CEE844}" srcOrd="0" destOrd="0" presId="urn:microsoft.com/office/officeart/2005/8/layout/hList1"/>
    <dgm:cxn modelId="{5F1DFEBB-5620-4B09-A497-9A630B22CF29}" srcId="{25DEAB47-4758-4047-8B42-469C86A57AD8}" destId="{B1BDB279-93D9-47AA-BBCE-98046E362C1B}" srcOrd="0" destOrd="0" parTransId="{B854457E-6DF3-40A8-B449-32549892594E}" sibTransId="{8725C2D1-7619-4C9F-85C9-1BED74569754}"/>
    <dgm:cxn modelId="{7B88C21E-2F3D-483B-BBE5-0090E2A7AB67}" type="presOf" srcId="{1A4BE3DC-EE54-437B-8C38-4797E718D08D}" destId="{89610757-F0D8-49A2-B3B2-0281D646E5F1}" srcOrd="0" destOrd="2" presId="urn:microsoft.com/office/officeart/2005/8/layout/hList1"/>
    <dgm:cxn modelId="{7B3BFB0E-0573-4278-B233-6095E30209A6}" srcId="{7BA0BD98-05BD-4DD2-85C4-FC51B984D9E8}" destId="{1679441A-C064-460C-A30A-030074AC7945}" srcOrd="1" destOrd="0" parTransId="{9EE03A90-F0C3-4DA8-8F42-355E1BDAB3EB}" sibTransId="{2550318D-1E0E-4059-841C-12205524F2C7}"/>
    <dgm:cxn modelId="{A2D2650F-F38F-4656-AC64-14DE22B87BB5}" srcId="{7BA0BD98-05BD-4DD2-85C4-FC51B984D9E8}" destId="{5FF964D5-438D-4C2E-80B9-0AB51FB1D7E6}" srcOrd="0" destOrd="0" parTransId="{EC35C2E3-AFE7-4E56-AB2B-5AE8AEA71C8F}" sibTransId="{DB663168-FA1C-4A58-83B5-6FC1FD88DF99}"/>
    <dgm:cxn modelId="{CEC1338E-BBAE-4EAC-BE1C-F7C949CDD330}" type="presOf" srcId="{88665058-BA27-4D60-BE17-668E1C104262}" destId="{DEB41517-F70F-4F0C-A80E-1FB75FF33064}" srcOrd="0" destOrd="0" presId="urn:microsoft.com/office/officeart/2005/8/layout/hList1"/>
    <dgm:cxn modelId="{E6FF336D-24C1-4600-8EDB-1D031FBF0E4A}" type="presOf" srcId="{2CFED38C-9D11-40D5-9B23-DB009BBAED55}" destId="{BBD7BA62-9855-484C-BD52-70A8AB9C22C0}" srcOrd="0" destOrd="0" presId="urn:microsoft.com/office/officeart/2005/8/layout/hList1"/>
    <dgm:cxn modelId="{CC18CE34-C17D-4977-A1F8-F34B955EA53E}" srcId="{25DEAB47-4758-4047-8B42-469C86A57AD8}" destId="{AE88B0A5-76EF-4976-AF7B-111FD94FBE25}" srcOrd="3" destOrd="0" parTransId="{0CD6A7E0-EBFB-4B67-AFED-206A86C7E834}" sibTransId="{FD75F0A5-6E36-4053-A692-CF183DDB85FB}"/>
    <dgm:cxn modelId="{DF1D3FBD-F277-439F-9669-80345C86C374}" srcId="{7BA0BD98-05BD-4DD2-85C4-FC51B984D9E8}" destId="{BEDE6EA2-D648-4614-B83E-4F842DE76BA7}" srcOrd="4" destOrd="0" parTransId="{C6CBFBA8-E534-4D1F-AC45-F24A8A8FE99A}" sibTransId="{020E57EA-7785-44E0-8194-3288433EFD89}"/>
    <dgm:cxn modelId="{381AD82F-8E7E-49AD-A62A-9B212764BD59}" srcId="{5DFB89DC-E86B-443B-BCFF-074673092ADF}" destId="{1019B9FA-F86B-4A6F-A5DB-F0169355191C}" srcOrd="0" destOrd="0" parTransId="{149962BD-0479-453C-9EC1-7E17711C9B4C}" sibTransId="{19651DF4-A030-4F31-B855-D0BAE32138F1}"/>
    <dgm:cxn modelId="{3915CF0A-5EC3-4855-924F-726A841F1F53}" srcId="{5DFB89DC-E86B-443B-BCFF-074673092ADF}" destId="{55FB1F3B-1CE5-4B54-939F-E6B6051CDB16}" srcOrd="2" destOrd="0" parTransId="{26321B24-4C14-479A-8773-FD7CA9DBD833}" sibTransId="{60C849DC-F6AA-495A-BBC2-6854536F7DD2}"/>
    <dgm:cxn modelId="{22D80424-91B7-4D79-9566-DE830E7C0E92}" type="presOf" srcId="{AE88B0A5-76EF-4976-AF7B-111FD94FBE25}" destId="{89610757-F0D8-49A2-B3B2-0281D646E5F1}" srcOrd="0" destOrd="3" presId="urn:microsoft.com/office/officeart/2005/8/layout/hList1"/>
    <dgm:cxn modelId="{1AED3F3D-C05A-458B-A7E0-0CBFE80D23C6}" type="presOf" srcId="{1019B9FA-F86B-4A6F-A5DB-F0169355191C}" destId="{D8BE4071-05F5-44FE-9D41-898058FE605A}" srcOrd="0" destOrd="0" presId="urn:microsoft.com/office/officeart/2005/8/layout/hList1"/>
    <dgm:cxn modelId="{1996FAF0-F26C-4E50-BE91-4D687B680F59}" type="presOf" srcId="{1679441A-C064-460C-A30A-030074AC7945}" destId="{A55A6C2C-7194-4C52-B590-185947CEE844}" srcOrd="0" destOrd="1" presId="urn:microsoft.com/office/officeart/2005/8/layout/hList1"/>
    <dgm:cxn modelId="{78087FF4-37F2-483A-81F0-BD4EC0DD763E}" type="presOf" srcId="{AB41291D-7244-40F6-8968-6E680D127FEC}" destId="{A55A6C2C-7194-4C52-B590-185947CEE844}" srcOrd="0" destOrd="3" presId="urn:microsoft.com/office/officeart/2005/8/layout/hList1"/>
    <dgm:cxn modelId="{EB2CD828-BBF9-4CD9-B4E3-2FCEFF0A8CAF}" srcId="{2CFED38C-9D11-40D5-9B23-DB009BBAED55}" destId="{88665058-BA27-4D60-BE17-668E1C104262}" srcOrd="3" destOrd="0" parTransId="{73243D04-59ED-41D6-83C5-079116E16928}" sibTransId="{AD6D461F-AF67-4D3E-962C-85E5B48063A2}"/>
    <dgm:cxn modelId="{2CBC66C6-DB6C-4A1C-A3E2-9C6F490B4FC7}" srcId="{7BA0BD98-05BD-4DD2-85C4-FC51B984D9E8}" destId="{0AAD0EDA-5467-47CC-A8F1-55BE4305560F}" srcOrd="5" destOrd="0" parTransId="{9360BB13-FE57-45EA-B279-3C161C383EFF}" sibTransId="{67E1172F-DA4D-4C12-BDC0-819D304A6AFC}"/>
    <dgm:cxn modelId="{30AC99BC-9037-4A36-9425-FD54FBC99B0F}" type="presOf" srcId="{55FB1F3B-1CE5-4B54-939F-E6B6051CDB16}" destId="{D8BE4071-05F5-44FE-9D41-898058FE605A}" srcOrd="0" destOrd="2" presId="urn:microsoft.com/office/officeart/2005/8/layout/hList1"/>
    <dgm:cxn modelId="{7DF85162-3AAF-4564-A2F4-E4D879CD6AC8}" type="presOf" srcId="{76B3134C-F1CA-4596-850F-66A56FC2502A}" destId="{D8BE4071-05F5-44FE-9D41-898058FE605A}" srcOrd="0" destOrd="1" presId="urn:microsoft.com/office/officeart/2005/8/layout/hList1"/>
    <dgm:cxn modelId="{58EB6E36-D5AD-475F-B1FE-7402D6CB52E0}" type="presOf" srcId="{11FBC33E-7BD3-4342-B80F-359E17F95B63}" destId="{A55A6C2C-7194-4C52-B590-185947CEE844}" srcOrd="0" destOrd="6" presId="urn:microsoft.com/office/officeart/2005/8/layout/hList1"/>
    <dgm:cxn modelId="{83B7FC31-44A1-4508-B9B0-513BE3535335}" type="presOf" srcId="{56B777A2-6E40-46A5-8D46-DD0C6135E5ED}" destId="{A55A6C2C-7194-4C52-B590-185947CEE844}" srcOrd="0" destOrd="2" presId="urn:microsoft.com/office/officeart/2005/8/layout/hList1"/>
    <dgm:cxn modelId="{2819534E-D160-45BB-ACB9-8C308EABE43F}" type="presOf" srcId="{5DFB89DC-E86B-443B-BCFF-074673092ADF}" destId="{452C99EB-A8F1-4C23-93F6-F8E419AF1E14}" srcOrd="0" destOrd="0" presId="urn:microsoft.com/office/officeart/2005/8/layout/hList1"/>
    <dgm:cxn modelId="{703EE886-41BB-4F96-A6AF-E1211341E1E2}" srcId="{25DEAB47-4758-4047-8B42-469C86A57AD8}" destId="{1A4BE3DC-EE54-437B-8C38-4797E718D08D}" srcOrd="2" destOrd="0" parTransId="{D34C1DEA-5A4B-4032-B078-1BB460C84347}" sibTransId="{FE9BAF7E-6A93-4136-A9B9-CE12416599D6}"/>
    <dgm:cxn modelId="{E505D7F2-ECC9-461B-B2DD-35B82DA9337A}" srcId="{25DEAB47-4758-4047-8B42-469C86A57AD8}" destId="{B16170E0-D51A-4B5E-BD30-915094229530}" srcOrd="4" destOrd="0" parTransId="{713B88F4-DF45-401E-9451-D8812EDBF31D}" sibTransId="{CB0811D2-05CD-4351-867D-9375DFDBB609}"/>
    <dgm:cxn modelId="{F8C33DAC-C85E-40D1-9693-1789D016532E}" srcId="{2CFED38C-9D11-40D5-9B23-DB009BBAED55}" destId="{25DEAB47-4758-4047-8B42-469C86A57AD8}" srcOrd="2" destOrd="0" parTransId="{DB9C52B9-E04F-4722-8620-19277C197D52}" sibTransId="{1414369B-6F2A-4393-9248-0F2BE4EBA2BF}"/>
    <dgm:cxn modelId="{A9872A3D-9603-454D-8E0D-41D5F87F3A81}" srcId="{5DFB89DC-E86B-443B-BCFF-074673092ADF}" destId="{76B3134C-F1CA-4596-850F-66A56FC2502A}" srcOrd="1" destOrd="0" parTransId="{43D927BB-BB17-4D03-B671-CFFDBF868634}" sibTransId="{243C33F5-8333-439D-B6AC-6A3CF4C55EFE}"/>
    <dgm:cxn modelId="{AD08D7EF-12B3-4678-BC30-91E115562835}" srcId="{7BA0BD98-05BD-4DD2-85C4-FC51B984D9E8}" destId="{56B777A2-6E40-46A5-8D46-DD0C6135E5ED}" srcOrd="2" destOrd="0" parTransId="{75F727D2-74F4-4319-A9B5-957D68A96F5E}" sibTransId="{74B6CF45-5C80-4EC3-829C-C4EC4021A89E}"/>
    <dgm:cxn modelId="{01F3F82B-7BAB-494C-9971-F66BF8B11F17}" type="presOf" srcId="{0AAD0EDA-5467-47CC-A8F1-55BE4305560F}" destId="{A55A6C2C-7194-4C52-B590-185947CEE844}" srcOrd="0" destOrd="5" presId="urn:microsoft.com/office/officeart/2005/8/layout/hList1"/>
    <dgm:cxn modelId="{576A8B94-A249-4ECC-9E45-90A7C8D9CE36}" type="presOf" srcId="{23E23153-C823-45AE-94AD-ADD6F5B83100}" destId="{89610757-F0D8-49A2-B3B2-0281D646E5F1}" srcOrd="0" destOrd="1" presId="urn:microsoft.com/office/officeart/2005/8/layout/hList1"/>
    <dgm:cxn modelId="{183D6C57-96BE-4236-A8DE-712B2E00D00E}" type="presOf" srcId="{B16170E0-D51A-4B5E-BD30-915094229530}" destId="{89610757-F0D8-49A2-B3B2-0281D646E5F1}" srcOrd="0" destOrd="4" presId="urn:microsoft.com/office/officeart/2005/8/layout/hList1"/>
    <dgm:cxn modelId="{82D57AC8-3558-4D4D-821E-1CF1A5C9C188}" srcId="{2CFED38C-9D11-40D5-9B23-DB009BBAED55}" destId="{7BA0BD98-05BD-4DD2-85C4-FC51B984D9E8}" srcOrd="1" destOrd="0" parTransId="{CE75087D-CD25-476F-90DF-6A7B2FD210FA}" sibTransId="{34F900EE-799A-449D-A01F-0E91BD7BD9D6}"/>
    <dgm:cxn modelId="{5BE7F47F-25A3-4264-B049-A6253D7CE6C1}" type="presOf" srcId="{B1BDB279-93D9-47AA-BBCE-98046E362C1B}" destId="{89610757-F0D8-49A2-B3B2-0281D646E5F1}" srcOrd="0" destOrd="0" presId="urn:microsoft.com/office/officeart/2005/8/layout/hList1"/>
    <dgm:cxn modelId="{3A508CC9-A161-44A3-86F6-4D5516B48DBC}" type="presParOf" srcId="{BBD7BA62-9855-484C-BD52-70A8AB9C22C0}" destId="{AA0F066B-A720-477A-B48D-74CC681CC413}" srcOrd="0" destOrd="0" presId="urn:microsoft.com/office/officeart/2005/8/layout/hList1"/>
    <dgm:cxn modelId="{128A76FE-6E91-44A7-BAD0-319AC207B10D}" type="presParOf" srcId="{AA0F066B-A720-477A-B48D-74CC681CC413}" destId="{452C99EB-A8F1-4C23-93F6-F8E419AF1E14}" srcOrd="0" destOrd="0" presId="urn:microsoft.com/office/officeart/2005/8/layout/hList1"/>
    <dgm:cxn modelId="{62006A8D-47DD-49D6-8498-BB0FB7354B0D}" type="presParOf" srcId="{AA0F066B-A720-477A-B48D-74CC681CC413}" destId="{D8BE4071-05F5-44FE-9D41-898058FE605A}" srcOrd="1" destOrd="0" presId="urn:microsoft.com/office/officeart/2005/8/layout/hList1"/>
    <dgm:cxn modelId="{7F496B9B-692F-4446-AEB2-BA70C98E5DEF}" type="presParOf" srcId="{BBD7BA62-9855-484C-BD52-70A8AB9C22C0}" destId="{6448C2DC-22BF-4C30-BA06-82565FBC6A4F}" srcOrd="1" destOrd="0" presId="urn:microsoft.com/office/officeart/2005/8/layout/hList1"/>
    <dgm:cxn modelId="{81AC3424-D4E3-4378-9397-BFC3B4119497}" type="presParOf" srcId="{BBD7BA62-9855-484C-BD52-70A8AB9C22C0}" destId="{12B6DC46-416A-4976-8AC4-A64ADB812659}" srcOrd="2" destOrd="0" presId="urn:microsoft.com/office/officeart/2005/8/layout/hList1"/>
    <dgm:cxn modelId="{15D3C5CF-5D2A-43F3-A602-3B2E1CF03D75}" type="presParOf" srcId="{12B6DC46-416A-4976-8AC4-A64ADB812659}" destId="{295B07C5-F053-4C14-9EE2-8767F85F06F4}" srcOrd="0" destOrd="0" presId="urn:microsoft.com/office/officeart/2005/8/layout/hList1"/>
    <dgm:cxn modelId="{7F8834CB-BA7B-4C76-B92F-410F2C54BF0C}" type="presParOf" srcId="{12B6DC46-416A-4976-8AC4-A64ADB812659}" destId="{A55A6C2C-7194-4C52-B590-185947CEE844}" srcOrd="1" destOrd="0" presId="urn:microsoft.com/office/officeart/2005/8/layout/hList1"/>
    <dgm:cxn modelId="{2DA20A54-A3D8-4FF5-B043-E4A53B4C7CDC}" type="presParOf" srcId="{BBD7BA62-9855-484C-BD52-70A8AB9C22C0}" destId="{764491FD-FF16-4FE2-AC87-FCCF86BCC229}" srcOrd="3" destOrd="0" presId="urn:microsoft.com/office/officeart/2005/8/layout/hList1"/>
    <dgm:cxn modelId="{F736FCB2-56E5-408C-A7C6-69BA3CDDBDCF}" type="presParOf" srcId="{BBD7BA62-9855-484C-BD52-70A8AB9C22C0}" destId="{8D98EB67-93D6-4583-B972-668732A2FFD0}" srcOrd="4" destOrd="0" presId="urn:microsoft.com/office/officeart/2005/8/layout/hList1"/>
    <dgm:cxn modelId="{DFEB100B-9924-4A4D-9ED5-9A14968B5F2E}" type="presParOf" srcId="{8D98EB67-93D6-4583-B972-668732A2FFD0}" destId="{14C0CC82-249C-45E9-A4A8-2AB48C553493}" srcOrd="0" destOrd="0" presId="urn:microsoft.com/office/officeart/2005/8/layout/hList1"/>
    <dgm:cxn modelId="{BCD619D9-C1BB-43A9-A03E-0B52149A045B}" type="presParOf" srcId="{8D98EB67-93D6-4583-B972-668732A2FFD0}" destId="{89610757-F0D8-49A2-B3B2-0281D646E5F1}" srcOrd="1" destOrd="0" presId="urn:microsoft.com/office/officeart/2005/8/layout/hList1"/>
    <dgm:cxn modelId="{A24C3E10-E713-4730-9942-841A13039A0B}" type="presParOf" srcId="{BBD7BA62-9855-484C-BD52-70A8AB9C22C0}" destId="{2AECD47F-D1D6-49A0-A889-E230DD8FECC1}" srcOrd="5" destOrd="0" presId="urn:microsoft.com/office/officeart/2005/8/layout/hList1"/>
    <dgm:cxn modelId="{CC6ED959-2138-4D1A-B56C-C71747A1C381}" type="presParOf" srcId="{BBD7BA62-9855-484C-BD52-70A8AB9C22C0}" destId="{C6F63BB0-2CC9-4607-9DFC-0D584994A88C}" srcOrd="6" destOrd="0" presId="urn:microsoft.com/office/officeart/2005/8/layout/hList1"/>
    <dgm:cxn modelId="{25017FB0-CB70-4A25-AE8E-D6D5EAE51B53}" type="presParOf" srcId="{C6F63BB0-2CC9-4607-9DFC-0D584994A88C}" destId="{DEB41517-F70F-4F0C-A80E-1FB75FF33064}" srcOrd="0" destOrd="0" presId="urn:microsoft.com/office/officeart/2005/8/layout/hList1"/>
    <dgm:cxn modelId="{DDA0F894-7637-42FF-BA99-5AB79A52EA4B}" type="presParOf" srcId="{C6F63BB0-2CC9-4607-9DFC-0D584994A88C}" destId="{4FC68C09-CE2F-4E19-9B32-549349BF93C9}" srcOrd="1" destOrd="0" presId="urn:microsoft.com/office/officeart/2005/8/layout/hList1"/>
  </dgm:cxnLst>
  <dgm:bg/>
  <dgm:whole/>
</dgm:dataModel>
</file>

<file path=ppt/diagrams/data2.xml><?xml version="1.0" encoding="utf-8"?>
<dgm:dataModel xmlns:dgm="http://schemas.openxmlformats.org/drawingml/2006/diagram" xmlns:a="http://schemas.openxmlformats.org/drawingml/2006/main">
  <dgm:ptLst>
    <dgm:pt modelId="{4AA9B4CA-CF28-4D6A-B623-DE5D9BD6A2DB}" type="doc">
      <dgm:prSet loTypeId="urn:microsoft.com/office/officeart/2005/8/layout/chevron2" loCatId="list" qsTypeId="urn:microsoft.com/office/officeart/2005/8/quickstyle/3d2" qsCatId="3D" csTypeId="urn:microsoft.com/office/officeart/2005/8/colors/accent1_2" csCatId="accent1" phldr="1"/>
      <dgm:spPr/>
      <dgm:t>
        <a:bodyPr/>
        <a:lstStyle/>
        <a:p>
          <a:endParaRPr lang="es-ES"/>
        </a:p>
      </dgm:t>
    </dgm:pt>
    <dgm:pt modelId="{00C9215D-7808-422E-B69A-FD65956F221E}">
      <dgm:prSet phldrT="[Texto]"/>
      <dgm:spPr/>
      <dgm:t>
        <a:bodyPr/>
        <a:lstStyle/>
        <a:p>
          <a:r>
            <a:rPr lang="es-ES" dirty="0" smtClean="0"/>
            <a:t>ACTIVIDAD SECUNDARIA</a:t>
          </a:r>
          <a:endParaRPr lang="es-ES" dirty="0"/>
        </a:p>
      </dgm:t>
    </dgm:pt>
    <dgm:pt modelId="{ACCBF8AC-BBF9-45C9-8D5A-2C4599A39038}" type="parTrans" cxnId="{6D6F716B-EF81-4EC4-99BE-B384DE66AD47}">
      <dgm:prSet/>
      <dgm:spPr/>
      <dgm:t>
        <a:bodyPr/>
        <a:lstStyle/>
        <a:p>
          <a:endParaRPr lang="es-ES"/>
        </a:p>
      </dgm:t>
    </dgm:pt>
    <dgm:pt modelId="{278E91B6-4A76-40F1-819A-904DD78702D6}" type="sibTrans" cxnId="{6D6F716B-EF81-4EC4-99BE-B384DE66AD47}">
      <dgm:prSet/>
      <dgm:spPr/>
      <dgm:t>
        <a:bodyPr/>
        <a:lstStyle/>
        <a:p>
          <a:endParaRPr lang="es-ES"/>
        </a:p>
      </dgm:t>
    </dgm:pt>
    <dgm:pt modelId="{5DED1E5C-079D-43D8-B336-722BBBBA8B55}">
      <dgm:prSet phldrT="[Texto]"/>
      <dgm:spPr/>
      <dgm:t>
        <a:bodyPr/>
        <a:lstStyle/>
        <a:p>
          <a:r>
            <a:rPr lang="es-ES" b="1" dirty="0" smtClean="0"/>
            <a:t>Compromiso  con el medio ambiente</a:t>
          </a:r>
          <a:endParaRPr lang="es-ES" b="1" dirty="0"/>
        </a:p>
      </dgm:t>
    </dgm:pt>
    <dgm:pt modelId="{C8DF5CA3-2ECC-4339-BF12-5F6C9252743E}" type="parTrans" cxnId="{6FBFCA87-FCC5-4216-97F6-FFA25F71819B}">
      <dgm:prSet/>
      <dgm:spPr/>
      <dgm:t>
        <a:bodyPr/>
        <a:lstStyle/>
        <a:p>
          <a:endParaRPr lang="es-ES"/>
        </a:p>
      </dgm:t>
    </dgm:pt>
    <dgm:pt modelId="{78B86B32-C56F-4B06-9E99-4D90888C97AF}" type="sibTrans" cxnId="{6FBFCA87-FCC5-4216-97F6-FFA25F71819B}">
      <dgm:prSet/>
      <dgm:spPr/>
      <dgm:t>
        <a:bodyPr/>
        <a:lstStyle/>
        <a:p>
          <a:endParaRPr lang="es-ES"/>
        </a:p>
      </dgm:t>
    </dgm:pt>
    <dgm:pt modelId="{47842A1E-9791-4AC2-A805-C9CD7F3CCD72}">
      <dgm:prSet phldrT="[Texto]"/>
      <dgm:spPr/>
      <dgm:t>
        <a:bodyPr/>
        <a:lstStyle/>
        <a:p>
          <a:r>
            <a:rPr lang="es-ES" b="1" dirty="0" smtClean="0"/>
            <a:t>Aumento de la plantilla</a:t>
          </a:r>
          <a:endParaRPr lang="es-ES" b="1" dirty="0"/>
        </a:p>
      </dgm:t>
    </dgm:pt>
    <dgm:pt modelId="{3E215865-1EB8-4214-B8D0-D9B6FB22265B}" type="parTrans" cxnId="{7C4F31ED-03C6-421A-B98C-50EA9DC6D0ED}">
      <dgm:prSet/>
      <dgm:spPr/>
      <dgm:t>
        <a:bodyPr/>
        <a:lstStyle/>
        <a:p>
          <a:endParaRPr lang="es-ES"/>
        </a:p>
      </dgm:t>
    </dgm:pt>
    <dgm:pt modelId="{9619814D-BBDC-4AD5-9A29-C1B1E25D31AC}" type="sibTrans" cxnId="{7C4F31ED-03C6-421A-B98C-50EA9DC6D0ED}">
      <dgm:prSet/>
      <dgm:spPr/>
      <dgm:t>
        <a:bodyPr/>
        <a:lstStyle/>
        <a:p>
          <a:endParaRPr lang="es-ES"/>
        </a:p>
      </dgm:t>
    </dgm:pt>
    <dgm:pt modelId="{3673F591-1BBD-4BFC-AC5A-3A55B2A2DE4C}">
      <dgm:prSet phldrT="[Texto]"/>
      <dgm:spPr/>
      <dgm:t>
        <a:bodyPr/>
        <a:lstStyle/>
        <a:p>
          <a:r>
            <a:rPr lang="es-ES" dirty="0" smtClean="0"/>
            <a:t>ACTIVIDAD DE MEJORA</a:t>
          </a:r>
          <a:endParaRPr lang="es-ES" dirty="0"/>
        </a:p>
      </dgm:t>
    </dgm:pt>
    <dgm:pt modelId="{1B836C7A-E519-4365-B2D5-8C82D2A0CE02}" type="parTrans" cxnId="{29C09EDA-5437-4513-AE33-C098E35053F6}">
      <dgm:prSet/>
      <dgm:spPr/>
      <dgm:t>
        <a:bodyPr/>
        <a:lstStyle/>
        <a:p>
          <a:endParaRPr lang="es-ES"/>
        </a:p>
      </dgm:t>
    </dgm:pt>
    <dgm:pt modelId="{C9815EDF-03DB-4D49-8412-FCE3563C74F0}" type="sibTrans" cxnId="{29C09EDA-5437-4513-AE33-C098E35053F6}">
      <dgm:prSet/>
      <dgm:spPr/>
      <dgm:t>
        <a:bodyPr/>
        <a:lstStyle/>
        <a:p>
          <a:endParaRPr lang="es-ES"/>
        </a:p>
      </dgm:t>
    </dgm:pt>
    <dgm:pt modelId="{6D2B1109-191C-4E88-A514-56C8B0CBA7A2}">
      <dgm:prSet phldrT="[Texto]"/>
      <dgm:spPr/>
      <dgm:t>
        <a:bodyPr/>
        <a:lstStyle/>
        <a:p>
          <a:r>
            <a:rPr lang="es-ES" b="1" dirty="0" smtClean="0"/>
            <a:t>Satisfacción de necesidades</a:t>
          </a:r>
          <a:endParaRPr lang="es-ES" b="1" dirty="0"/>
        </a:p>
      </dgm:t>
    </dgm:pt>
    <dgm:pt modelId="{AFE4F483-6E82-4B94-A24E-ACC19BB81AA0}" type="parTrans" cxnId="{306394E7-7E52-401A-A706-722B970E78E8}">
      <dgm:prSet/>
      <dgm:spPr/>
      <dgm:t>
        <a:bodyPr/>
        <a:lstStyle/>
        <a:p>
          <a:endParaRPr lang="es-ES"/>
        </a:p>
      </dgm:t>
    </dgm:pt>
    <dgm:pt modelId="{56226397-4776-456B-8CB8-21595651B25E}" type="sibTrans" cxnId="{306394E7-7E52-401A-A706-722B970E78E8}">
      <dgm:prSet/>
      <dgm:spPr/>
      <dgm:t>
        <a:bodyPr/>
        <a:lstStyle/>
        <a:p>
          <a:endParaRPr lang="es-ES"/>
        </a:p>
      </dgm:t>
    </dgm:pt>
    <dgm:pt modelId="{47EBA917-353B-4C85-AC9F-2D0B912F8EC0}">
      <dgm:prSet phldrT="[Texto]"/>
      <dgm:spPr/>
      <dgm:t>
        <a:bodyPr/>
        <a:lstStyle/>
        <a:p>
          <a:r>
            <a:rPr lang="es-ES" b="1" dirty="0" smtClean="0"/>
            <a:t>Afán de superación</a:t>
          </a:r>
          <a:r>
            <a:rPr lang="es-ES" dirty="0" smtClean="0"/>
            <a:t>( fruto de la confianza de los clientes)</a:t>
          </a:r>
          <a:endParaRPr lang="es-ES" dirty="0"/>
        </a:p>
      </dgm:t>
    </dgm:pt>
    <dgm:pt modelId="{85362660-3B1B-4A4A-824D-B0E62AEF1EBF}" type="parTrans" cxnId="{C171E57B-BD15-4268-8739-E102575FEA02}">
      <dgm:prSet/>
      <dgm:spPr/>
      <dgm:t>
        <a:bodyPr/>
        <a:lstStyle/>
        <a:p>
          <a:endParaRPr lang="es-ES"/>
        </a:p>
      </dgm:t>
    </dgm:pt>
    <dgm:pt modelId="{7373A589-7297-43F1-904C-62A19A0E81CE}" type="sibTrans" cxnId="{C171E57B-BD15-4268-8739-E102575FEA02}">
      <dgm:prSet/>
      <dgm:spPr/>
      <dgm:t>
        <a:bodyPr/>
        <a:lstStyle/>
        <a:p>
          <a:endParaRPr lang="es-ES"/>
        </a:p>
      </dgm:t>
    </dgm:pt>
    <dgm:pt modelId="{67697C9D-28ED-48C6-BC61-B13F7E8DE564}">
      <dgm:prSet phldrT="[Texto]"/>
      <dgm:spPr/>
      <dgm:t>
        <a:bodyPr/>
        <a:lstStyle/>
        <a:p>
          <a:r>
            <a:rPr lang="es-ES" b="1" dirty="0" smtClean="0"/>
            <a:t>Mejora de la calidad</a:t>
          </a:r>
          <a:endParaRPr lang="es-ES" b="1" dirty="0"/>
        </a:p>
      </dgm:t>
    </dgm:pt>
    <dgm:pt modelId="{58F37E9E-A8F0-4D5F-86D0-6A4859671085}" type="parTrans" cxnId="{9F2CC09E-AE39-4A15-86CF-2BCE7774F8BF}">
      <dgm:prSet/>
      <dgm:spPr/>
      <dgm:t>
        <a:bodyPr/>
        <a:lstStyle/>
        <a:p>
          <a:endParaRPr lang="es-ES"/>
        </a:p>
      </dgm:t>
    </dgm:pt>
    <dgm:pt modelId="{3F1D4262-4293-4FA0-9694-DFCC5734CEAE}" type="sibTrans" cxnId="{9F2CC09E-AE39-4A15-86CF-2BCE7774F8BF}">
      <dgm:prSet/>
      <dgm:spPr/>
      <dgm:t>
        <a:bodyPr/>
        <a:lstStyle/>
        <a:p>
          <a:endParaRPr lang="es-ES"/>
        </a:p>
      </dgm:t>
    </dgm:pt>
    <dgm:pt modelId="{0D195E6E-412E-4B33-A368-AE5981B892A2}">
      <dgm:prSet phldrT="[Texto]"/>
      <dgm:spPr/>
      <dgm:t>
        <a:bodyPr/>
        <a:lstStyle/>
        <a:p>
          <a:r>
            <a:rPr lang="es-ES" dirty="0" smtClean="0"/>
            <a:t>ACTIVIDAD PRINCIPAL</a:t>
          </a:r>
          <a:endParaRPr lang="es-ES" dirty="0"/>
        </a:p>
      </dgm:t>
    </dgm:pt>
    <dgm:pt modelId="{62C0856E-BDE8-42A9-A9FF-643B9F54EA91}" type="parTrans" cxnId="{48C1337B-0C28-4B48-A833-20DE3C4F18E6}">
      <dgm:prSet/>
      <dgm:spPr/>
      <dgm:t>
        <a:bodyPr/>
        <a:lstStyle/>
        <a:p>
          <a:endParaRPr lang="es-ES"/>
        </a:p>
      </dgm:t>
    </dgm:pt>
    <dgm:pt modelId="{EFB64D0A-4A22-46F4-A283-9E2AEE99C7F5}" type="sibTrans" cxnId="{48C1337B-0C28-4B48-A833-20DE3C4F18E6}">
      <dgm:prSet/>
      <dgm:spPr/>
      <dgm:t>
        <a:bodyPr/>
        <a:lstStyle/>
        <a:p>
          <a:endParaRPr lang="es-ES"/>
        </a:p>
      </dgm:t>
    </dgm:pt>
    <dgm:pt modelId="{5489576A-4287-4F85-A41E-84FB11B3DD57}">
      <dgm:prSet/>
      <dgm:spPr/>
      <dgm:t>
        <a:bodyPr/>
        <a:lstStyle/>
        <a:p>
          <a:r>
            <a:rPr lang="es-ES" b="1" dirty="0" smtClean="0"/>
            <a:t>Ampliar los horizontes geográficos</a:t>
          </a:r>
          <a:endParaRPr lang="es-ES" b="1" dirty="0"/>
        </a:p>
      </dgm:t>
    </dgm:pt>
    <dgm:pt modelId="{67005D78-1DBE-4425-9185-192C2E746379}" type="parTrans" cxnId="{9D751CAF-07DD-4376-912A-FFFD727590A5}">
      <dgm:prSet/>
      <dgm:spPr/>
      <dgm:t>
        <a:bodyPr/>
        <a:lstStyle/>
        <a:p>
          <a:endParaRPr lang="es-ES"/>
        </a:p>
      </dgm:t>
    </dgm:pt>
    <dgm:pt modelId="{8B4301AF-E1AD-4E0D-B893-53342CA76CA0}" type="sibTrans" cxnId="{9D751CAF-07DD-4376-912A-FFFD727590A5}">
      <dgm:prSet/>
      <dgm:spPr/>
      <dgm:t>
        <a:bodyPr/>
        <a:lstStyle/>
        <a:p>
          <a:endParaRPr lang="es-ES"/>
        </a:p>
      </dgm:t>
    </dgm:pt>
    <dgm:pt modelId="{04DB53C0-2567-443F-BD47-F9AEADAD2ADC}">
      <dgm:prSet/>
      <dgm:spPr/>
      <dgm:t>
        <a:bodyPr/>
        <a:lstStyle/>
        <a:p>
          <a:r>
            <a:rPr lang="es-ES" b="1" dirty="0" smtClean="0"/>
            <a:t>Ampliar los horizontes a nivel de departamentos.</a:t>
          </a:r>
          <a:endParaRPr lang="es-ES" b="1" dirty="0"/>
        </a:p>
      </dgm:t>
    </dgm:pt>
    <dgm:pt modelId="{D6937D44-A2A7-4895-8A09-441BB488BBCA}" type="parTrans" cxnId="{8E903B21-3553-484D-B934-C7C736D0A96A}">
      <dgm:prSet/>
      <dgm:spPr/>
      <dgm:t>
        <a:bodyPr/>
        <a:lstStyle/>
        <a:p>
          <a:endParaRPr lang="es-ES"/>
        </a:p>
      </dgm:t>
    </dgm:pt>
    <dgm:pt modelId="{2261DF10-AC83-4989-9616-88330F671974}" type="sibTrans" cxnId="{8E903B21-3553-484D-B934-C7C736D0A96A}">
      <dgm:prSet/>
      <dgm:spPr/>
      <dgm:t>
        <a:bodyPr/>
        <a:lstStyle/>
        <a:p>
          <a:endParaRPr lang="es-ES"/>
        </a:p>
      </dgm:t>
    </dgm:pt>
    <dgm:pt modelId="{803B9B14-9B79-43B7-9592-B0C4CE388FA1}">
      <dgm:prSet/>
      <dgm:spPr/>
      <dgm:t>
        <a:bodyPr/>
        <a:lstStyle/>
        <a:p>
          <a:r>
            <a:rPr lang="es-ES" b="1" dirty="0" smtClean="0"/>
            <a:t>Minimizar costes</a:t>
          </a:r>
          <a:endParaRPr lang="es-ES" b="1" dirty="0"/>
        </a:p>
      </dgm:t>
    </dgm:pt>
    <dgm:pt modelId="{D2B2752D-CDCA-4C58-87E4-42BACA94CA43}" type="parTrans" cxnId="{A2F7C917-4BB1-4BE6-BF6B-1C7623E6C86F}">
      <dgm:prSet/>
      <dgm:spPr/>
      <dgm:t>
        <a:bodyPr/>
        <a:lstStyle/>
        <a:p>
          <a:endParaRPr lang="es-ES"/>
        </a:p>
      </dgm:t>
    </dgm:pt>
    <dgm:pt modelId="{F6A725F4-CB95-481B-BB4D-DB7BEC4C82E6}" type="sibTrans" cxnId="{A2F7C917-4BB1-4BE6-BF6B-1C7623E6C86F}">
      <dgm:prSet/>
      <dgm:spPr/>
      <dgm:t>
        <a:bodyPr/>
        <a:lstStyle/>
        <a:p>
          <a:endParaRPr lang="es-ES"/>
        </a:p>
      </dgm:t>
    </dgm:pt>
    <dgm:pt modelId="{AF326E00-1B9B-45C6-9957-71FB5B76F3E5}">
      <dgm:prSet phldrT="[Texto]"/>
      <dgm:spPr/>
      <dgm:t>
        <a:bodyPr/>
        <a:lstStyle/>
        <a:p>
          <a:endParaRPr lang="es-ES" b="1" dirty="0"/>
        </a:p>
      </dgm:t>
    </dgm:pt>
    <dgm:pt modelId="{D8AC0394-0A1A-4C13-B405-B7330369C15C}" type="parTrans" cxnId="{6D0D3BDF-0409-445C-80C9-108B1E9AD991}">
      <dgm:prSet/>
      <dgm:spPr/>
      <dgm:t>
        <a:bodyPr/>
        <a:lstStyle/>
        <a:p>
          <a:endParaRPr lang="es-ES"/>
        </a:p>
      </dgm:t>
    </dgm:pt>
    <dgm:pt modelId="{0308EA39-1DBE-4C01-AC92-DF576B2F79C9}" type="sibTrans" cxnId="{6D0D3BDF-0409-445C-80C9-108B1E9AD991}">
      <dgm:prSet/>
      <dgm:spPr/>
      <dgm:t>
        <a:bodyPr/>
        <a:lstStyle/>
        <a:p>
          <a:endParaRPr lang="es-ES"/>
        </a:p>
      </dgm:t>
    </dgm:pt>
    <dgm:pt modelId="{38CF04CC-FF59-4551-AC0C-DACA7A221ED5}" type="pres">
      <dgm:prSet presAssocID="{4AA9B4CA-CF28-4D6A-B623-DE5D9BD6A2DB}" presName="linearFlow" presStyleCnt="0">
        <dgm:presLayoutVars>
          <dgm:dir/>
          <dgm:animLvl val="lvl"/>
          <dgm:resizeHandles val="exact"/>
        </dgm:presLayoutVars>
      </dgm:prSet>
      <dgm:spPr/>
      <dgm:t>
        <a:bodyPr/>
        <a:lstStyle/>
        <a:p>
          <a:endParaRPr lang="es-ES"/>
        </a:p>
      </dgm:t>
    </dgm:pt>
    <dgm:pt modelId="{64DDC8EB-5BA1-40C7-958D-9BFCCDCFA08C}" type="pres">
      <dgm:prSet presAssocID="{00C9215D-7808-422E-B69A-FD65956F221E}" presName="composite" presStyleCnt="0"/>
      <dgm:spPr/>
    </dgm:pt>
    <dgm:pt modelId="{C7F52F19-599B-4FE6-897E-94E3479146C0}" type="pres">
      <dgm:prSet presAssocID="{00C9215D-7808-422E-B69A-FD65956F221E}" presName="parentText" presStyleLbl="alignNode1" presStyleIdx="0" presStyleCnt="3" custLinFactNeighborX="0" custLinFactNeighborY="89819">
        <dgm:presLayoutVars>
          <dgm:chMax val="1"/>
          <dgm:bulletEnabled val="1"/>
        </dgm:presLayoutVars>
      </dgm:prSet>
      <dgm:spPr/>
      <dgm:t>
        <a:bodyPr/>
        <a:lstStyle/>
        <a:p>
          <a:endParaRPr lang="es-ES"/>
        </a:p>
      </dgm:t>
    </dgm:pt>
    <dgm:pt modelId="{C0F51676-4551-44C6-9533-15B3DEC1E42D}" type="pres">
      <dgm:prSet presAssocID="{00C9215D-7808-422E-B69A-FD65956F221E}" presName="descendantText" presStyleLbl="alignAcc1" presStyleIdx="0" presStyleCnt="3" custLinFactY="38183" custLinFactNeighborX="1596" custLinFactNeighborY="100000">
        <dgm:presLayoutVars>
          <dgm:bulletEnabled val="1"/>
        </dgm:presLayoutVars>
      </dgm:prSet>
      <dgm:spPr/>
      <dgm:t>
        <a:bodyPr/>
        <a:lstStyle/>
        <a:p>
          <a:endParaRPr lang="es-ES"/>
        </a:p>
      </dgm:t>
    </dgm:pt>
    <dgm:pt modelId="{80037AE5-671D-48CD-B3BB-9B252DA66783}" type="pres">
      <dgm:prSet presAssocID="{278E91B6-4A76-40F1-819A-904DD78702D6}" presName="sp" presStyleCnt="0"/>
      <dgm:spPr/>
    </dgm:pt>
    <dgm:pt modelId="{7599A2B2-C4C6-4990-A8AE-25E8A7C36EA7}" type="pres">
      <dgm:prSet presAssocID="{3673F591-1BBD-4BFC-AC5A-3A55B2A2DE4C}" presName="composite" presStyleCnt="0"/>
      <dgm:spPr/>
    </dgm:pt>
    <dgm:pt modelId="{4BD7CDD6-9E9E-4778-9963-7C7996829165}" type="pres">
      <dgm:prSet presAssocID="{3673F591-1BBD-4BFC-AC5A-3A55B2A2DE4C}" presName="parentText" presStyleLbl="alignNode1" presStyleIdx="1" presStyleCnt="3" custLinFactNeighborX="-5579" custLinFactNeighborY="86234">
        <dgm:presLayoutVars>
          <dgm:chMax val="1"/>
          <dgm:bulletEnabled val="1"/>
        </dgm:presLayoutVars>
      </dgm:prSet>
      <dgm:spPr/>
      <dgm:t>
        <a:bodyPr/>
        <a:lstStyle/>
        <a:p>
          <a:endParaRPr lang="es-ES"/>
        </a:p>
      </dgm:t>
    </dgm:pt>
    <dgm:pt modelId="{5C1CA127-82B5-48E1-83AE-B73AFFB3C5DE}" type="pres">
      <dgm:prSet presAssocID="{3673F591-1BBD-4BFC-AC5A-3A55B2A2DE4C}" presName="descendantText" presStyleLbl="alignAcc1" presStyleIdx="1" presStyleCnt="3" custLinFactY="38676" custLinFactNeighborX="113" custLinFactNeighborY="100000">
        <dgm:presLayoutVars>
          <dgm:bulletEnabled val="1"/>
        </dgm:presLayoutVars>
      </dgm:prSet>
      <dgm:spPr/>
      <dgm:t>
        <a:bodyPr/>
        <a:lstStyle/>
        <a:p>
          <a:endParaRPr lang="es-ES"/>
        </a:p>
      </dgm:t>
    </dgm:pt>
    <dgm:pt modelId="{C41D801D-CCDC-4690-AFAF-6772C83B9DB5}" type="pres">
      <dgm:prSet presAssocID="{C9815EDF-03DB-4D49-8412-FCE3563C74F0}" presName="sp" presStyleCnt="0"/>
      <dgm:spPr/>
    </dgm:pt>
    <dgm:pt modelId="{6C71D31C-CA14-4C27-8AF4-9FDAAA091DF2}" type="pres">
      <dgm:prSet presAssocID="{0D195E6E-412E-4B33-A368-AE5981B892A2}" presName="composite" presStyleCnt="0"/>
      <dgm:spPr/>
    </dgm:pt>
    <dgm:pt modelId="{2B8616C3-4101-4A4F-900F-3DC4A2BC3EC6}" type="pres">
      <dgm:prSet presAssocID="{0D195E6E-412E-4B33-A368-AE5981B892A2}" presName="parentText" presStyleLbl="alignNode1" presStyleIdx="2" presStyleCnt="3" custLinFactY="-75108" custLinFactNeighborX="0" custLinFactNeighborY="-100000">
        <dgm:presLayoutVars>
          <dgm:chMax val="1"/>
          <dgm:bulletEnabled val="1"/>
        </dgm:presLayoutVars>
      </dgm:prSet>
      <dgm:spPr/>
      <dgm:t>
        <a:bodyPr/>
        <a:lstStyle/>
        <a:p>
          <a:endParaRPr lang="es-ES"/>
        </a:p>
      </dgm:t>
    </dgm:pt>
    <dgm:pt modelId="{41020F7B-6EBC-4F3E-8411-56A209EAFD4E}" type="pres">
      <dgm:prSet presAssocID="{0D195E6E-412E-4B33-A368-AE5981B892A2}" presName="descendantText" presStyleLbl="alignAcc1" presStyleIdx="2" presStyleCnt="3" custScaleX="99042" custScaleY="108250" custLinFactY="-100000" custLinFactNeighborX="-13" custLinFactNeighborY="-163842">
        <dgm:presLayoutVars>
          <dgm:bulletEnabled val="1"/>
        </dgm:presLayoutVars>
      </dgm:prSet>
      <dgm:spPr/>
      <dgm:t>
        <a:bodyPr/>
        <a:lstStyle/>
        <a:p>
          <a:endParaRPr lang="es-ES"/>
        </a:p>
      </dgm:t>
    </dgm:pt>
  </dgm:ptLst>
  <dgm:cxnLst>
    <dgm:cxn modelId="{B9956385-B8B6-4025-BA90-B6BFB7B89D21}" type="presOf" srcId="{3673F591-1BBD-4BFC-AC5A-3A55B2A2DE4C}" destId="{4BD7CDD6-9E9E-4778-9963-7C7996829165}" srcOrd="0" destOrd="0" presId="urn:microsoft.com/office/officeart/2005/8/layout/chevron2"/>
    <dgm:cxn modelId="{9F2CC09E-AE39-4A15-86CF-2BCE7774F8BF}" srcId="{00C9215D-7808-422E-B69A-FD65956F221E}" destId="{67697C9D-28ED-48C6-BC61-B13F7E8DE564}" srcOrd="3" destOrd="0" parTransId="{58F37E9E-A8F0-4D5F-86D0-6A4859671085}" sibTransId="{3F1D4262-4293-4FA0-9694-DFCC5734CEAE}"/>
    <dgm:cxn modelId="{6D0D3BDF-0409-445C-80C9-108B1E9AD991}" srcId="{0D195E6E-412E-4B33-A368-AE5981B892A2}" destId="{AF326E00-1B9B-45C6-9957-71FB5B76F3E5}" srcOrd="1" destOrd="0" parTransId="{D8AC0394-0A1A-4C13-B405-B7330369C15C}" sibTransId="{0308EA39-1DBE-4C01-AC92-DF576B2F79C9}"/>
    <dgm:cxn modelId="{29C09EDA-5437-4513-AE33-C098E35053F6}" srcId="{4AA9B4CA-CF28-4D6A-B623-DE5D9BD6A2DB}" destId="{3673F591-1BBD-4BFC-AC5A-3A55B2A2DE4C}" srcOrd="1" destOrd="0" parTransId="{1B836C7A-E519-4365-B2D5-8C82D2A0CE02}" sibTransId="{C9815EDF-03DB-4D49-8412-FCE3563C74F0}"/>
    <dgm:cxn modelId="{A2F7C917-4BB1-4BE6-BF6B-1C7623E6C86F}" srcId="{3673F591-1BBD-4BFC-AC5A-3A55B2A2DE4C}" destId="{803B9B14-9B79-43B7-9592-B0C4CE388FA1}" srcOrd="2" destOrd="0" parTransId="{D2B2752D-CDCA-4C58-87E4-42BACA94CA43}" sibTransId="{F6A725F4-CB95-481B-BB4D-DB7BEC4C82E6}"/>
    <dgm:cxn modelId="{48C1337B-0C28-4B48-A833-20DE3C4F18E6}" srcId="{4AA9B4CA-CF28-4D6A-B623-DE5D9BD6A2DB}" destId="{0D195E6E-412E-4B33-A368-AE5981B892A2}" srcOrd="2" destOrd="0" parTransId="{62C0856E-BDE8-42A9-A9FF-643B9F54EA91}" sibTransId="{EFB64D0A-4A22-46F4-A283-9E2AEE99C7F5}"/>
    <dgm:cxn modelId="{8CF300F4-BCD3-4B7E-8AA7-2905EE9916D8}" type="presOf" srcId="{803B9B14-9B79-43B7-9592-B0C4CE388FA1}" destId="{5C1CA127-82B5-48E1-83AE-B73AFFB3C5DE}" srcOrd="0" destOrd="2" presId="urn:microsoft.com/office/officeart/2005/8/layout/chevron2"/>
    <dgm:cxn modelId="{F056F013-A624-49E2-AD56-1A927166452C}" type="presOf" srcId="{5DED1E5C-079D-43D8-B336-722BBBBA8B55}" destId="{C0F51676-4551-44C6-9533-15B3DEC1E42D}" srcOrd="0" destOrd="0" presId="urn:microsoft.com/office/officeart/2005/8/layout/chevron2"/>
    <dgm:cxn modelId="{6D6F716B-EF81-4EC4-99BE-B384DE66AD47}" srcId="{4AA9B4CA-CF28-4D6A-B623-DE5D9BD6A2DB}" destId="{00C9215D-7808-422E-B69A-FD65956F221E}" srcOrd="0" destOrd="0" parTransId="{ACCBF8AC-BBF9-45C9-8D5A-2C4599A39038}" sibTransId="{278E91B6-4A76-40F1-819A-904DD78702D6}"/>
    <dgm:cxn modelId="{E5A41C5E-68E2-4427-8ABB-EA84ABC45D4C}" type="presOf" srcId="{0D195E6E-412E-4B33-A368-AE5981B892A2}" destId="{2B8616C3-4101-4A4F-900F-3DC4A2BC3EC6}" srcOrd="0" destOrd="0" presId="urn:microsoft.com/office/officeart/2005/8/layout/chevron2"/>
    <dgm:cxn modelId="{8E136156-BB62-43D7-BCC6-26F09C9C5A86}" type="presOf" srcId="{00C9215D-7808-422E-B69A-FD65956F221E}" destId="{C7F52F19-599B-4FE6-897E-94E3479146C0}" srcOrd="0" destOrd="0" presId="urn:microsoft.com/office/officeart/2005/8/layout/chevron2"/>
    <dgm:cxn modelId="{30C68194-B0E6-4B3F-A2D7-CDA9242E6928}" type="presOf" srcId="{47EBA917-353B-4C85-AC9F-2D0B912F8EC0}" destId="{C0F51676-4551-44C6-9533-15B3DEC1E42D}" srcOrd="0" destOrd="1" presId="urn:microsoft.com/office/officeart/2005/8/layout/chevron2"/>
    <dgm:cxn modelId="{52582DA9-2110-4304-A742-9E99E44306C5}" type="presOf" srcId="{47842A1E-9791-4AC2-A805-C9CD7F3CCD72}" destId="{C0F51676-4551-44C6-9533-15B3DEC1E42D}" srcOrd="0" destOrd="2" presId="urn:microsoft.com/office/officeart/2005/8/layout/chevron2"/>
    <dgm:cxn modelId="{9D751CAF-07DD-4376-912A-FFFD727590A5}" srcId="{3673F591-1BBD-4BFC-AC5A-3A55B2A2DE4C}" destId="{5489576A-4287-4F85-A41E-84FB11B3DD57}" srcOrd="0" destOrd="0" parTransId="{67005D78-1DBE-4425-9185-192C2E746379}" sibTransId="{8B4301AF-E1AD-4E0D-B893-53342CA76CA0}"/>
    <dgm:cxn modelId="{6FBFCA87-FCC5-4216-97F6-FFA25F71819B}" srcId="{00C9215D-7808-422E-B69A-FD65956F221E}" destId="{5DED1E5C-079D-43D8-B336-722BBBBA8B55}" srcOrd="0" destOrd="0" parTransId="{C8DF5CA3-2ECC-4339-BF12-5F6C9252743E}" sibTransId="{78B86B32-C56F-4B06-9E99-4D90888C97AF}"/>
    <dgm:cxn modelId="{63629266-FAB4-468B-9138-6DDD32D45A24}" type="presOf" srcId="{5489576A-4287-4F85-A41E-84FB11B3DD57}" destId="{5C1CA127-82B5-48E1-83AE-B73AFFB3C5DE}" srcOrd="0" destOrd="0" presId="urn:microsoft.com/office/officeart/2005/8/layout/chevron2"/>
    <dgm:cxn modelId="{F46E9859-A939-4F20-B9D1-B46B7851C23D}" type="presOf" srcId="{67697C9D-28ED-48C6-BC61-B13F7E8DE564}" destId="{C0F51676-4551-44C6-9533-15B3DEC1E42D}" srcOrd="0" destOrd="3" presId="urn:microsoft.com/office/officeart/2005/8/layout/chevron2"/>
    <dgm:cxn modelId="{C171E57B-BD15-4268-8739-E102575FEA02}" srcId="{00C9215D-7808-422E-B69A-FD65956F221E}" destId="{47EBA917-353B-4C85-AC9F-2D0B912F8EC0}" srcOrd="1" destOrd="0" parTransId="{85362660-3B1B-4A4A-824D-B0E62AEF1EBF}" sibTransId="{7373A589-7297-43F1-904C-62A19A0E81CE}"/>
    <dgm:cxn modelId="{7C4F31ED-03C6-421A-B98C-50EA9DC6D0ED}" srcId="{00C9215D-7808-422E-B69A-FD65956F221E}" destId="{47842A1E-9791-4AC2-A805-C9CD7F3CCD72}" srcOrd="2" destOrd="0" parTransId="{3E215865-1EB8-4214-B8D0-D9B6FB22265B}" sibTransId="{9619814D-BBDC-4AD5-9A29-C1B1E25D31AC}"/>
    <dgm:cxn modelId="{8E903B21-3553-484D-B934-C7C736D0A96A}" srcId="{3673F591-1BBD-4BFC-AC5A-3A55B2A2DE4C}" destId="{04DB53C0-2567-443F-BD47-F9AEADAD2ADC}" srcOrd="1" destOrd="0" parTransId="{D6937D44-A2A7-4895-8A09-441BB488BBCA}" sibTransId="{2261DF10-AC83-4989-9616-88330F671974}"/>
    <dgm:cxn modelId="{1AD95613-BE23-44F9-9A8A-3FE1EC342A5A}" type="presOf" srcId="{04DB53C0-2567-443F-BD47-F9AEADAD2ADC}" destId="{5C1CA127-82B5-48E1-83AE-B73AFFB3C5DE}" srcOrd="0" destOrd="1" presId="urn:microsoft.com/office/officeart/2005/8/layout/chevron2"/>
    <dgm:cxn modelId="{7568661B-518D-4E5D-8259-D98976DEECB4}" type="presOf" srcId="{4AA9B4CA-CF28-4D6A-B623-DE5D9BD6A2DB}" destId="{38CF04CC-FF59-4551-AC0C-DACA7A221ED5}" srcOrd="0" destOrd="0" presId="urn:microsoft.com/office/officeart/2005/8/layout/chevron2"/>
    <dgm:cxn modelId="{D89DAD3B-E407-4EFF-9C9D-CD371E711521}" type="presOf" srcId="{6D2B1109-191C-4E88-A514-56C8B0CBA7A2}" destId="{41020F7B-6EBC-4F3E-8411-56A209EAFD4E}" srcOrd="0" destOrd="0" presId="urn:microsoft.com/office/officeart/2005/8/layout/chevron2"/>
    <dgm:cxn modelId="{306394E7-7E52-401A-A706-722B970E78E8}" srcId="{0D195E6E-412E-4B33-A368-AE5981B892A2}" destId="{6D2B1109-191C-4E88-A514-56C8B0CBA7A2}" srcOrd="0" destOrd="0" parTransId="{AFE4F483-6E82-4B94-A24E-ACC19BB81AA0}" sibTransId="{56226397-4776-456B-8CB8-21595651B25E}"/>
    <dgm:cxn modelId="{45C0B0EE-C492-494D-802D-E884E4CD6B9F}" type="presOf" srcId="{AF326E00-1B9B-45C6-9957-71FB5B76F3E5}" destId="{41020F7B-6EBC-4F3E-8411-56A209EAFD4E}" srcOrd="0" destOrd="1" presId="urn:microsoft.com/office/officeart/2005/8/layout/chevron2"/>
    <dgm:cxn modelId="{9220B587-B2A6-45B4-84E2-C92736844A10}" type="presParOf" srcId="{38CF04CC-FF59-4551-AC0C-DACA7A221ED5}" destId="{64DDC8EB-5BA1-40C7-958D-9BFCCDCFA08C}" srcOrd="0" destOrd="0" presId="urn:microsoft.com/office/officeart/2005/8/layout/chevron2"/>
    <dgm:cxn modelId="{BC4375A0-1295-43F3-99F8-A6124298E8C9}" type="presParOf" srcId="{64DDC8EB-5BA1-40C7-958D-9BFCCDCFA08C}" destId="{C7F52F19-599B-4FE6-897E-94E3479146C0}" srcOrd="0" destOrd="0" presId="urn:microsoft.com/office/officeart/2005/8/layout/chevron2"/>
    <dgm:cxn modelId="{E6CF10BB-EEBA-4886-80FC-D123A09ECBC6}" type="presParOf" srcId="{64DDC8EB-5BA1-40C7-958D-9BFCCDCFA08C}" destId="{C0F51676-4551-44C6-9533-15B3DEC1E42D}" srcOrd="1" destOrd="0" presId="urn:microsoft.com/office/officeart/2005/8/layout/chevron2"/>
    <dgm:cxn modelId="{E7AB7252-C79C-4687-BCDE-0F68D0A403F3}" type="presParOf" srcId="{38CF04CC-FF59-4551-AC0C-DACA7A221ED5}" destId="{80037AE5-671D-48CD-B3BB-9B252DA66783}" srcOrd="1" destOrd="0" presId="urn:microsoft.com/office/officeart/2005/8/layout/chevron2"/>
    <dgm:cxn modelId="{FB1C629C-E80D-49F9-94C3-B5155699425A}" type="presParOf" srcId="{38CF04CC-FF59-4551-AC0C-DACA7A221ED5}" destId="{7599A2B2-C4C6-4990-A8AE-25E8A7C36EA7}" srcOrd="2" destOrd="0" presId="urn:microsoft.com/office/officeart/2005/8/layout/chevron2"/>
    <dgm:cxn modelId="{8CD61149-8695-4F34-A2C8-A1B568803DEF}" type="presParOf" srcId="{7599A2B2-C4C6-4990-A8AE-25E8A7C36EA7}" destId="{4BD7CDD6-9E9E-4778-9963-7C7996829165}" srcOrd="0" destOrd="0" presId="urn:microsoft.com/office/officeart/2005/8/layout/chevron2"/>
    <dgm:cxn modelId="{A2CB9B34-3673-4306-B98F-57A5129D68F3}" type="presParOf" srcId="{7599A2B2-C4C6-4990-A8AE-25E8A7C36EA7}" destId="{5C1CA127-82B5-48E1-83AE-B73AFFB3C5DE}" srcOrd="1" destOrd="0" presId="urn:microsoft.com/office/officeart/2005/8/layout/chevron2"/>
    <dgm:cxn modelId="{219EAC87-004F-4AFC-9C51-ECEA17FDEE39}" type="presParOf" srcId="{38CF04CC-FF59-4551-AC0C-DACA7A221ED5}" destId="{C41D801D-CCDC-4690-AFAF-6772C83B9DB5}" srcOrd="3" destOrd="0" presId="urn:microsoft.com/office/officeart/2005/8/layout/chevron2"/>
    <dgm:cxn modelId="{36D5B272-4F29-4DE6-889D-6A3C131E3A1E}" type="presParOf" srcId="{38CF04CC-FF59-4551-AC0C-DACA7A221ED5}" destId="{6C71D31C-CA14-4C27-8AF4-9FDAAA091DF2}" srcOrd="4" destOrd="0" presId="urn:microsoft.com/office/officeart/2005/8/layout/chevron2"/>
    <dgm:cxn modelId="{CD896034-371E-441A-ADD4-085F2B29D96D}" type="presParOf" srcId="{6C71D31C-CA14-4C27-8AF4-9FDAAA091DF2}" destId="{2B8616C3-4101-4A4F-900F-3DC4A2BC3EC6}" srcOrd="0" destOrd="0" presId="urn:microsoft.com/office/officeart/2005/8/layout/chevron2"/>
    <dgm:cxn modelId="{7344BEE3-91FD-46E4-B956-C5C6964E516A}" type="presParOf" srcId="{6C71D31C-CA14-4C27-8AF4-9FDAAA091DF2}" destId="{41020F7B-6EBC-4F3E-8411-56A209EAFD4E}"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CCDE725B-BBDF-4022-99DC-F8C6D1F0FB81}"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A42E0B5A-42AB-420A-BAC9-AC6773B8CB63}">
      <dgm:prSet phldrT="[Texto]"/>
      <dgm:spPr/>
      <dgm:t>
        <a:bodyPr/>
        <a:lstStyle/>
        <a:p>
          <a:r>
            <a:rPr lang="es-ES" dirty="0" smtClean="0"/>
            <a:t>EMPRESARIALES</a:t>
          </a:r>
          <a:endParaRPr lang="es-ES" dirty="0"/>
        </a:p>
      </dgm:t>
    </dgm:pt>
    <dgm:pt modelId="{0C99E6BE-2D27-4CBC-A55B-B201F9B8C408}" type="parTrans" cxnId="{1BE4E7EF-E4D1-4873-8AB8-432F49A3CC1F}">
      <dgm:prSet/>
      <dgm:spPr/>
      <dgm:t>
        <a:bodyPr/>
        <a:lstStyle/>
        <a:p>
          <a:endParaRPr lang="es-ES"/>
        </a:p>
      </dgm:t>
    </dgm:pt>
    <dgm:pt modelId="{2F38EB42-B79E-4638-978E-C3F822F4235C}" type="sibTrans" cxnId="{1BE4E7EF-E4D1-4873-8AB8-432F49A3CC1F}">
      <dgm:prSet/>
      <dgm:spPr/>
      <dgm:t>
        <a:bodyPr/>
        <a:lstStyle/>
        <a:p>
          <a:endParaRPr lang="es-ES"/>
        </a:p>
      </dgm:t>
    </dgm:pt>
    <dgm:pt modelId="{CE9AFB58-AA96-4AD5-BE77-AA8411E87464}">
      <dgm:prSet phldrT="[Texto]"/>
      <dgm:spPr/>
      <dgm:t>
        <a:bodyPr/>
        <a:lstStyle/>
        <a:p>
          <a:r>
            <a:rPr lang="es-ES" dirty="0" smtClean="0"/>
            <a:t>Minimizar costes</a:t>
          </a:r>
          <a:endParaRPr lang="es-ES" dirty="0"/>
        </a:p>
      </dgm:t>
    </dgm:pt>
    <dgm:pt modelId="{ED3524A6-EF40-46D2-AA41-B34430EF84F3}" type="parTrans" cxnId="{CF33D635-8FE0-4D22-AE81-DBBA1F075CF3}">
      <dgm:prSet/>
      <dgm:spPr/>
      <dgm:t>
        <a:bodyPr/>
        <a:lstStyle/>
        <a:p>
          <a:endParaRPr lang="es-ES"/>
        </a:p>
      </dgm:t>
    </dgm:pt>
    <dgm:pt modelId="{5F08BBC2-E8D9-40F6-8920-50AC99CDBFB2}" type="sibTrans" cxnId="{CF33D635-8FE0-4D22-AE81-DBBA1F075CF3}">
      <dgm:prSet/>
      <dgm:spPr/>
      <dgm:t>
        <a:bodyPr/>
        <a:lstStyle/>
        <a:p>
          <a:endParaRPr lang="es-ES"/>
        </a:p>
      </dgm:t>
    </dgm:pt>
    <dgm:pt modelId="{C70E4C0D-7324-4DCF-982B-ADE4ADFCF397}">
      <dgm:prSet phldrT="[Texto]"/>
      <dgm:spPr/>
      <dgm:t>
        <a:bodyPr/>
        <a:lstStyle/>
        <a:p>
          <a:r>
            <a:rPr lang="es-ES" dirty="0" smtClean="0"/>
            <a:t>COMPROMISOS</a:t>
          </a:r>
          <a:endParaRPr lang="es-ES" dirty="0"/>
        </a:p>
      </dgm:t>
    </dgm:pt>
    <dgm:pt modelId="{5B354D9D-2B54-44D5-995B-CEB3DEEC8E75}" type="parTrans" cxnId="{F40551EA-E114-48C2-9A94-D28A0CE5998F}">
      <dgm:prSet/>
      <dgm:spPr/>
      <dgm:t>
        <a:bodyPr/>
        <a:lstStyle/>
        <a:p>
          <a:endParaRPr lang="es-ES"/>
        </a:p>
      </dgm:t>
    </dgm:pt>
    <dgm:pt modelId="{9CA086AC-6DB4-49D4-8417-FB06EAADA23B}" type="sibTrans" cxnId="{F40551EA-E114-48C2-9A94-D28A0CE5998F}">
      <dgm:prSet/>
      <dgm:spPr/>
      <dgm:t>
        <a:bodyPr/>
        <a:lstStyle/>
        <a:p>
          <a:endParaRPr lang="es-ES"/>
        </a:p>
      </dgm:t>
    </dgm:pt>
    <dgm:pt modelId="{6B65F208-A64E-46E6-84DD-9E6F24DB06DF}">
      <dgm:prSet phldrT="[Texto]"/>
      <dgm:spPr/>
      <dgm:t>
        <a:bodyPr/>
        <a:lstStyle/>
        <a:p>
          <a:pPr algn="l"/>
          <a:r>
            <a:rPr lang="es-ES" dirty="0" smtClean="0"/>
            <a:t>Medioambientales</a:t>
          </a:r>
          <a:endParaRPr lang="es-ES" dirty="0"/>
        </a:p>
      </dgm:t>
    </dgm:pt>
    <dgm:pt modelId="{4FAADEC7-4752-4AAC-856B-6998816A71E6}" type="parTrans" cxnId="{EC36A36D-87DB-49C6-84D8-B3178E24D37C}">
      <dgm:prSet/>
      <dgm:spPr/>
      <dgm:t>
        <a:bodyPr/>
        <a:lstStyle/>
        <a:p>
          <a:endParaRPr lang="es-ES"/>
        </a:p>
      </dgm:t>
    </dgm:pt>
    <dgm:pt modelId="{77CD306E-015E-4A3F-9014-ACA8D559E01D}" type="sibTrans" cxnId="{EC36A36D-87DB-49C6-84D8-B3178E24D37C}">
      <dgm:prSet/>
      <dgm:spPr/>
      <dgm:t>
        <a:bodyPr/>
        <a:lstStyle/>
        <a:p>
          <a:endParaRPr lang="es-ES"/>
        </a:p>
      </dgm:t>
    </dgm:pt>
    <dgm:pt modelId="{AC5CA422-BF6B-4C30-8CBD-94D0F5D14644}">
      <dgm:prSet phldrT="[Texto]"/>
      <dgm:spPr/>
      <dgm:t>
        <a:bodyPr/>
        <a:lstStyle/>
        <a:p>
          <a:r>
            <a:rPr lang="es-ES" dirty="0" smtClean="0"/>
            <a:t>INSTALACIONES</a:t>
          </a:r>
          <a:endParaRPr lang="es-ES" dirty="0"/>
        </a:p>
      </dgm:t>
    </dgm:pt>
    <dgm:pt modelId="{68BCAF77-3D99-495E-8182-23625605F91B}" type="parTrans" cxnId="{A3D89FC2-09A9-4631-BB33-33F1841A94B3}">
      <dgm:prSet/>
      <dgm:spPr/>
      <dgm:t>
        <a:bodyPr/>
        <a:lstStyle/>
        <a:p>
          <a:endParaRPr lang="es-ES"/>
        </a:p>
      </dgm:t>
    </dgm:pt>
    <dgm:pt modelId="{6AD7A89E-CE6E-4E89-BECE-9C69CA1BF86C}" type="sibTrans" cxnId="{A3D89FC2-09A9-4631-BB33-33F1841A94B3}">
      <dgm:prSet/>
      <dgm:spPr/>
      <dgm:t>
        <a:bodyPr/>
        <a:lstStyle/>
        <a:p>
          <a:endParaRPr lang="es-ES"/>
        </a:p>
      </dgm:t>
    </dgm:pt>
    <dgm:pt modelId="{5B7F4107-C6F7-4201-B168-0F9BC1E3B288}">
      <dgm:prSet phldrT="[Texto]"/>
      <dgm:spPr/>
      <dgm:t>
        <a:bodyPr/>
        <a:lstStyle/>
        <a:p>
          <a:pPr algn="l"/>
          <a:r>
            <a:rPr lang="es-ES" dirty="0" smtClean="0"/>
            <a:t>Acceso para personas discapacitadas</a:t>
          </a:r>
          <a:endParaRPr lang="es-ES" dirty="0"/>
        </a:p>
      </dgm:t>
    </dgm:pt>
    <dgm:pt modelId="{9A90B225-2B16-4947-A1B8-8960D90C8A04}" type="parTrans" cxnId="{B7D161B9-3433-46C4-8B00-0B4CAC9DB667}">
      <dgm:prSet/>
      <dgm:spPr/>
      <dgm:t>
        <a:bodyPr/>
        <a:lstStyle/>
        <a:p>
          <a:endParaRPr lang="es-ES"/>
        </a:p>
      </dgm:t>
    </dgm:pt>
    <dgm:pt modelId="{8A5D8ABD-B93A-41E5-AB07-7C2539D4F761}" type="sibTrans" cxnId="{B7D161B9-3433-46C4-8B00-0B4CAC9DB667}">
      <dgm:prSet/>
      <dgm:spPr/>
      <dgm:t>
        <a:bodyPr/>
        <a:lstStyle/>
        <a:p>
          <a:endParaRPr lang="es-ES"/>
        </a:p>
      </dgm:t>
    </dgm:pt>
    <dgm:pt modelId="{46747DA9-50E5-4597-987D-C1DDB0FF12B8}">
      <dgm:prSet phldrT="[Texto]"/>
      <dgm:spPr/>
      <dgm:t>
        <a:bodyPr/>
        <a:lstStyle/>
        <a:p>
          <a:pPr algn="l"/>
          <a:r>
            <a:rPr lang="es-ES" dirty="0" smtClean="0"/>
            <a:t>Mejora de servicios de:</a:t>
          </a:r>
          <a:endParaRPr lang="es-ES" dirty="0"/>
        </a:p>
      </dgm:t>
    </dgm:pt>
    <dgm:pt modelId="{B9342EA1-00C8-4396-B644-00715C92F3A1}" type="parTrans" cxnId="{D4BD7EFE-D840-4B2C-A4C0-B8E63C06A24B}">
      <dgm:prSet/>
      <dgm:spPr/>
      <dgm:t>
        <a:bodyPr/>
        <a:lstStyle/>
        <a:p>
          <a:endParaRPr lang="es-ES"/>
        </a:p>
      </dgm:t>
    </dgm:pt>
    <dgm:pt modelId="{CEF91951-862A-435E-9AAE-ADD01AD15C0C}" type="sibTrans" cxnId="{D4BD7EFE-D840-4B2C-A4C0-B8E63C06A24B}">
      <dgm:prSet/>
      <dgm:spPr/>
      <dgm:t>
        <a:bodyPr/>
        <a:lstStyle/>
        <a:p>
          <a:endParaRPr lang="es-ES"/>
        </a:p>
      </dgm:t>
    </dgm:pt>
    <dgm:pt modelId="{EE2EDAF8-2BA4-4D22-BB97-789510F269C3}">
      <dgm:prSet phldrT="[Texto]"/>
      <dgm:spPr/>
      <dgm:t>
        <a:bodyPr/>
        <a:lstStyle/>
        <a:p>
          <a:r>
            <a:rPr lang="es-ES" dirty="0" smtClean="0"/>
            <a:t>Mejorara la calidad en todos los departamentos</a:t>
          </a:r>
          <a:endParaRPr lang="es-ES" dirty="0"/>
        </a:p>
      </dgm:t>
    </dgm:pt>
    <dgm:pt modelId="{95993FA0-1C0C-4995-807C-EA39A564F6DF}" type="parTrans" cxnId="{4FDDC172-7D7A-42F3-B0EA-30F9652DFD5B}">
      <dgm:prSet/>
      <dgm:spPr/>
    </dgm:pt>
    <dgm:pt modelId="{5B813D0D-96F6-4E98-84EE-11A517CC7EA7}" type="sibTrans" cxnId="{4FDDC172-7D7A-42F3-B0EA-30F9652DFD5B}">
      <dgm:prSet/>
      <dgm:spPr/>
    </dgm:pt>
    <dgm:pt modelId="{DDADDE82-4466-49D6-B8A0-3ADB49B23130}">
      <dgm:prSet phldrT="[Texto]"/>
      <dgm:spPr/>
      <dgm:t>
        <a:bodyPr/>
        <a:lstStyle/>
        <a:p>
          <a:r>
            <a:rPr lang="es-ES" dirty="0" smtClean="0"/>
            <a:t>Maximizar el beneficio</a:t>
          </a:r>
          <a:endParaRPr lang="es-ES" dirty="0"/>
        </a:p>
      </dgm:t>
    </dgm:pt>
    <dgm:pt modelId="{6AA2A275-8631-4B89-B359-17C2793D42C5}" type="parTrans" cxnId="{1D73A227-73DF-4D55-BC7A-C1EC4EB1CBE3}">
      <dgm:prSet/>
      <dgm:spPr/>
    </dgm:pt>
    <dgm:pt modelId="{0EBD2564-9E49-4638-901A-F57A0F927DB3}" type="sibTrans" cxnId="{1D73A227-73DF-4D55-BC7A-C1EC4EB1CBE3}">
      <dgm:prSet/>
      <dgm:spPr/>
    </dgm:pt>
    <dgm:pt modelId="{4E022176-8B05-4373-8608-E8E8DDFE806E}">
      <dgm:prSet phldrT="[Texto]"/>
      <dgm:spPr/>
      <dgm:t>
        <a:bodyPr/>
        <a:lstStyle/>
        <a:p>
          <a:r>
            <a:rPr lang="es-ES" dirty="0" smtClean="0"/>
            <a:t>Baja formalización</a:t>
          </a:r>
          <a:endParaRPr lang="es-ES" dirty="0"/>
        </a:p>
      </dgm:t>
    </dgm:pt>
    <dgm:pt modelId="{0B6C5A02-017B-4582-9250-9242F7B95032}" type="parTrans" cxnId="{CD5E98CF-14C5-4773-B932-1B92B09C232D}">
      <dgm:prSet/>
      <dgm:spPr/>
    </dgm:pt>
    <dgm:pt modelId="{97B4627E-70AB-4F41-B723-44B0226C3C93}" type="sibTrans" cxnId="{CD5E98CF-14C5-4773-B932-1B92B09C232D}">
      <dgm:prSet/>
      <dgm:spPr/>
    </dgm:pt>
    <dgm:pt modelId="{9DD5347B-8BEC-47B6-BF5B-192911F9433B}">
      <dgm:prSet phldrT="[Texto]"/>
      <dgm:spPr/>
      <dgm:t>
        <a:bodyPr/>
        <a:lstStyle/>
        <a:p>
          <a:pPr algn="l"/>
          <a:r>
            <a:rPr lang="es-ES" dirty="0" smtClean="0"/>
            <a:t>Mejora tecnológica</a:t>
          </a:r>
          <a:endParaRPr lang="es-ES" dirty="0"/>
        </a:p>
      </dgm:t>
    </dgm:pt>
    <dgm:pt modelId="{0D5A4D6F-466A-490A-9A89-B9AFEC8D881A}" type="parTrans" cxnId="{C1A57416-2ABA-4DAE-9C99-3C4BB23951DA}">
      <dgm:prSet/>
      <dgm:spPr/>
    </dgm:pt>
    <dgm:pt modelId="{584BCFBF-B5FA-476E-B260-1ABC85EEE9AD}" type="sibTrans" cxnId="{C1A57416-2ABA-4DAE-9C99-3C4BB23951DA}">
      <dgm:prSet/>
      <dgm:spPr/>
    </dgm:pt>
    <dgm:pt modelId="{4D406FE8-DDED-4F49-A8B5-DEB818BD4319}">
      <dgm:prSet phldrT="[Texto]"/>
      <dgm:spPr/>
      <dgm:t>
        <a:bodyPr/>
        <a:lstStyle/>
        <a:p>
          <a:pPr algn="l"/>
          <a:r>
            <a:rPr lang="es-ES" dirty="0" smtClean="0"/>
            <a:t>Mejora social entre:</a:t>
          </a:r>
          <a:endParaRPr lang="es-ES" dirty="0"/>
        </a:p>
      </dgm:t>
    </dgm:pt>
    <dgm:pt modelId="{691A6B6E-BCAA-47BE-A774-E166D297168F}" type="parTrans" cxnId="{DF04D2AB-B9BC-46EA-8BE4-AEA4060D860F}">
      <dgm:prSet/>
      <dgm:spPr/>
    </dgm:pt>
    <dgm:pt modelId="{1561654E-6AC8-4B66-9AB1-32FC9683D9F2}" type="sibTrans" cxnId="{DF04D2AB-B9BC-46EA-8BE4-AEA4060D860F}">
      <dgm:prSet/>
      <dgm:spPr/>
    </dgm:pt>
    <dgm:pt modelId="{82AF6CAF-B699-4AEF-B5C3-08AB3CD56C9D}">
      <dgm:prSet phldrT="[Texto]"/>
      <dgm:spPr/>
      <dgm:t>
        <a:bodyPr/>
        <a:lstStyle/>
        <a:p>
          <a:pPr algn="ctr"/>
          <a:r>
            <a:rPr lang="es-ES" dirty="0" smtClean="0"/>
            <a:t>Directivos-trabajadores</a:t>
          </a:r>
          <a:endParaRPr lang="es-ES" dirty="0"/>
        </a:p>
      </dgm:t>
    </dgm:pt>
    <dgm:pt modelId="{B1AE77D5-F380-4429-B650-0700570BA576}" type="parTrans" cxnId="{C89CF979-4DE5-46BC-ADA1-FA1A75AFF1DE}">
      <dgm:prSet/>
      <dgm:spPr/>
    </dgm:pt>
    <dgm:pt modelId="{67B5A866-56CC-4781-B892-345BF9A33853}" type="sibTrans" cxnId="{C89CF979-4DE5-46BC-ADA1-FA1A75AFF1DE}">
      <dgm:prSet/>
      <dgm:spPr/>
    </dgm:pt>
    <dgm:pt modelId="{E452D7D7-68EA-48FD-A71B-8A3DFD833EC8}">
      <dgm:prSet phldrT="[Texto]"/>
      <dgm:spPr/>
      <dgm:t>
        <a:bodyPr/>
        <a:lstStyle/>
        <a:p>
          <a:pPr algn="ctr"/>
          <a:r>
            <a:rPr lang="es-ES" dirty="0" smtClean="0"/>
            <a:t>Trabajadores-clientes</a:t>
          </a:r>
          <a:endParaRPr lang="es-ES" dirty="0"/>
        </a:p>
      </dgm:t>
    </dgm:pt>
    <dgm:pt modelId="{1BB99C92-227E-4967-9287-76A0450E3EA5}" type="parTrans" cxnId="{B2E046F8-D386-48E4-8413-F311824B699F}">
      <dgm:prSet/>
      <dgm:spPr/>
    </dgm:pt>
    <dgm:pt modelId="{970CCBAF-DA49-41F1-8E6A-4D27B0261A98}" type="sibTrans" cxnId="{B2E046F8-D386-48E4-8413-F311824B699F}">
      <dgm:prSet/>
      <dgm:spPr/>
    </dgm:pt>
    <dgm:pt modelId="{B7D756B3-3713-479D-9E24-C7E495FAEFE8}">
      <dgm:prSet phldrT="[Texto]"/>
      <dgm:spPr/>
      <dgm:t>
        <a:bodyPr/>
        <a:lstStyle/>
        <a:p>
          <a:pPr algn="ctr"/>
          <a:r>
            <a:rPr lang="es-ES" dirty="0" smtClean="0"/>
            <a:t>Lavandería</a:t>
          </a:r>
          <a:endParaRPr lang="es-ES" dirty="0"/>
        </a:p>
      </dgm:t>
    </dgm:pt>
    <dgm:pt modelId="{B4FB5FBB-745D-425E-9FD4-F32D62B9795C}" type="parTrans" cxnId="{9AF743C2-222F-406D-93F9-601443D928FA}">
      <dgm:prSet/>
      <dgm:spPr/>
    </dgm:pt>
    <dgm:pt modelId="{41B52B1A-FE36-4975-8476-C89B4D992AE3}" type="sibTrans" cxnId="{9AF743C2-222F-406D-93F9-601443D928FA}">
      <dgm:prSet/>
      <dgm:spPr/>
    </dgm:pt>
    <dgm:pt modelId="{8D2AABB6-BEF4-4669-90A0-10B96B9B55A9}">
      <dgm:prSet phldrT="[Texto]"/>
      <dgm:spPr/>
      <dgm:t>
        <a:bodyPr/>
        <a:lstStyle/>
        <a:p>
          <a:pPr algn="ctr"/>
          <a:r>
            <a:rPr lang="es-ES" dirty="0" smtClean="0"/>
            <a:t>Alimentación</a:t>
          </a:r>
          <a:endParaRPr lang="es-ES" dirty="0"/>
        </a:p>
      </dgm:t>
    </dgm:pt>
    <dgm:pt modelId="{4161B6C0-C274-4017-9104-D1A94E871F0F}" type="parTrans" cxnId="{54201BE0-C2D0-48D9-BA2D-6844DC710D4D}">
      <dgm:prSet/>
      <dgm:spPr/>
    </dgm:pt>
    <dgm:pt modelId="{25CED253-686F-40CD-879C-4436694D50E5}" type="sibTrans" cxnId="{54201BE0-C2D0-48D9-BA2D-6844DC710D4D}">
      <dgm:prSet/>
      <dgm:spPr/>
    </dgm:pt>
    <dgm:pt modelId="{5504F4E1-CC0C-4C3E-9F15-16C698E23437}">
      <dgm:prSet phldrT="[Texto]"/>
      <dgm:spPr/>
      <dgm:t>
        <a:bodyPr/>
        <a:lstStyle/>
        <a:p>
          <a:pPr algn="ctr"/>
          <a:r>
            <a:rPr lang="es-ES" dirty="0" smtClean="0"/>
            <a:t>Tecnología</a:t>
          </a:r>
          <a:endParaRPr lang="es-ES" dirty="0"/>
        </a:p>
      </dgm:t>
    </dgm:pt>
    <dgm:pt modelId="{673E7AA0-3198-4A8A-BDE0-4223660A7E78}" type="parTrans" cxnId="{501BB3F0-9650-4E8B-8844-1CB275DBF906}">
      <dgm:prSet/>
      <dgm:spPr/>
    </dgm:pt>
    <dgm:pt modelId="{5CB223B5-B47B-40A8-895F-FC3615AA6C95}" type="sibTrans" cxnId="{501BB3F0-9650-4E8B-8844-1CB275DBF906}">
      <dgm:prSet/>
      <dgm:spPr/>
    </dgm:pt>
    <dgm:pt modelId="{23F4D7A7-A562-46EC-830B-00DC2AF11954}">
      <dgm:prSet phldrT="[Texto]"/>
      <dgm:spPr/>
      <dgm:t>
        <a:bodyPr/>
        <a:lstStyle/>
        <a:p>
          <a:pPr algn="ctr"/>
          <a:r>
            <a:rPr lang="es-ES" dirty="0" smtClean="0"/>
            <a:t>Servicio higiene</a:t>
          </a:r>
          <a:endParaRPr lang="es-ES" dirty="0"/>
        </a:p>
      </dgm:t>
    </dgm:pt>
    <dgm:pt modelId="{0E88E9AB-90B9-43CF-8CE7-7C2FFEAEDBCE}" type="parTrans" cxnId="{5A21BCE6-837A-4638-A600-845769475294}">
      <dgm:prSet/>
      <dgm:spPr/>
    </dgm:pt>
    <dgm:pt modelId="{CE8A6CE9-E503-45B6-B4FC-ED41BDED9E3C}" type="sibTrans" cxnId="{5A21BCE6-837A-4638-A600-845769475294}">
      <dgm:prSet/>
      <dgm:spPr/>
    </dgm:pt>
    <dgm:pt modelId="{EEC6C142-9F66-4821-BD9C-911DC1095DF1}">
      <dgm:prSet phldrT="[Texto]"/>
      <dgm:spPr/>
      <dgm:t>
        <a:bodyPr/>
        <a:lstStyle/>
        <a:p>
          <a:pPr algn="ctr"/>
          <a:r>
            <a:rPr lang="es-ES" dirty="0" smtClean="0"/>
            <a:t>Anti- incendios</a:t>
          </a:r>
          <a:endParaRPr lang="es-ES" dirty="0"/>
        </a:p>
      </dgm:t>
    </dgm:pt>
    <dgm:pt modelId="{567B2B73-EAB1-4D45-97D6-D30D3E8208E3}" type="parTrans" cxnId="{50881A95-E442-4CB9-A35F-49600BB9253A}">
      <dgm:prSet/>
      <dgm:spPr/>
    </dgm:pt>
    <dgm:pt modelId="{EE721821-39C9-4C8B-9F47-6CD5938840E4}" type="sibTrans" cxnId="{50881A95-E442-4CB9-A35F-49600BB9253A}">
      <dgm:prSet/>
      <dgm:spPr/>
    </dgm:pt>
    <dgm:pt modelId="{C666B6CD-EC5A-4EF6-A148-D12B8E217B1F}" type="pres">
      <dgm:prSet presAssocID="{CCDE725B-BBDF-4022-99DC-F8C6D1F0FB81}" presName="Name0" presStyleCnt="0">
        <dgm:presLayoutVars>
          <dgm:chMax val="7"/>
          <dgm:dir/>
          <dgm:animLvl val="lvl"/>
          <dgm:resizeHandles val="exact"/>
        </dgm:presLayoutVars>
      </dgm:prSet>
      <dgm:spPr/>
      <dgm:t>
        <a:bodyPr/>
        <a:lstStyle/>
        <a:p>
          <a:endParaRPr lang="es-ES"/>
        </a:p>
      </dgm:t>
    </dgm:pt>
    <dgm:pt modelId="{897431F6-9B14-4B46-900A-A5A8BC05217C}" type="pres">
      <dgm:prSet presAssocID="{A42E0B5A-42AB-420A-BAC9-AC6773B8CB63}" presName="circle1" presStyleLbl="node1" presStyleIdx="0" presStyleCnt="3"/>
      <dgm:spPr/>
    </dgm:pt>
    <dgm:pt modelId="{7BEECD14-9C26-402F-A9EF-9DAE66145CBF}" type="pres">
      <dgm:prSet presAssocID="{A42E0B5A-42AB-420A-BAC9-AC6773B8CB63}" presName="space" presStyleCnt="0"/>
      <dgm:spPr/>
    </dgm:pt>
    <dgm:pt modelId="{32740664-1730-4FC0-AD2E-382B6661CC5A}" type="pres">
      <dgm:prSet presAssocID="{A42E0B5A-42AB-420A-BAC9-AC6773B8CB63}" presName="rect1" presStyleLbl="alignAcc1" presStyleIdx="0" presStyleCnt="3"/>
      <dgm:spPr/>
      <dgm:t>
        <a:bodyPr/>
        <a:lstStyle/>
        <a:p>
          <a:endParaRPr lang="es-ES"/>
        </a:p>
      </dgm:t>
    </dgm:pt>
    <dgm:pt modelId="{2B39BEFE-89C8-473E-90A1-465EBFEFF9DD}" type="pres">
      <dgm:prSet presAssocID="{C70E4C0D-7324-4DCF-982B-ADE4ADFCF397}" presName="vertSpace2" presStyleLbl="node1" presStyleIdx="0" presStyleCnt="3"/>
      <dgm:spPr/>
    </dgm:pt>
    <dgm:pt modelId="{09E11836-FB6E-4088-B2A7-0E235BFB12C1}" type="pres">
      <dgm:prSet presAssocID="{C70E4C0D-7324-4DCF-982B-ADE4ADFCF397}" presName="circle2" presStyleLbl="node1" presStyleIdx="1" presStyleCnt="3"/>
      <dgm:spPr/>
    </dgm:pt>
    <dgm:pt modelId="{3D9A7B81-978D-4448-A60B-5C0256F3C5F8}" type="pres">
      <dgm:prSet presAssocID="{C70E4C0D-7324-4DCF-982B-ADE4ADFCF397}" presName="rect2" presStyleLbl="alignAcc1" presStyleIdx="1" presStyleCnt="3"/>
      <dgm:spPr/>
      <dgm:t>
        <a:bodyPr/>
        <a:lstStyle/>
        <a:p>
          <a:endParaRPr lang="es-ES"/>
        </a:p>
      </dgm:t>
    </dgm:pt>
    <dgm:pt modelId="{AC8B2437-713A-431D-838E-17C18C3D8AC4}" type="pres">
      <dgm:prSet presAssocID="{AC5CA422-BF6B-4C30-8CBD-94D0F5D14644}" presName="vertSpace3" presStyleLbl="node1" presStyleIdx="1" presStyleCnt="3"/>
      <dgm:spPr/>
    </dgm:pt>
    <dgm:pt modelId="{9CCF2462-0829-41E6-8705-7682FE5ACF51}" type="pres">
      <dgm:prSet presAssocID="{AC5CA422-BF6B-4C30-8CBD-94D0F5D14644}" presName="circle3" presStyleLbl="node1" presStyleIdx="2" presStyleCnt="3"/>
      <dgm:spPr/>
    </dgm:pt>
    <dgm:pt modelId="{10295213-56C3-4A85-8CB9-8CA8C5766EFB}" type="pres">
      <dgm:prSet presAssocID="{AC5CA422-BF6B-4C30-8CBD-94D0F5D14644}" presName="rect3" presStyleLbl="alignAcc1" presStyleIdx="2" presStyleCnt="3"/>
      <dgm:spPr/>
      <dgm:t>
        <a:bodyPr/>
        <a:lstStyle/>
        <a:p>
          <a:endParaRPr lang="es-ES"/>
        </a:p>
      </dgm:t>
    </dgm:pt>
    <dgm:pt modelId="{34C39FD0-0ACE-4788-8D8B-0464F2454BF8}" type="pres">
      <dgm:prSet presAssocID="{A42E0B5A-42AB-420A-BAC9-AC6773B8CB63}" presName="rect1ParTx" presStyleLbl="alignAcc1" presStyleIdx="2" presStyleCnt="3">
        <dgm:presLayoutVars>
          <dgm:chMax val="1"/>
          <dgm:bulletEnabled val="1"/>
        </dgm:presLayoutVars>
      </dgm:prSet>
      <dgm:spPr/>
      <dgm:t>
        <a:bodyPr/>
        <a:lstStyle/>
        <a:p>
          <a:endParaRPr lang="es-ES"/>
        </a:p>
      </dgm:t>
    </dgm:pt>
    <dgm:pt modelId="{DD41F141-5C01-438E-9CC2-6BD78B68063A}" type="pres">
      <dgm:prSet presAssocID="{A42E0B5A-42AB-420A-BAC9-AC6773B8CB63}" presName="rect1ChTx" presStyleLbl="alignAcc1" presStyleIdx="2" presStyleCnt="3">
        <dgm:presLayoutVars>
          <dgm:bulletEnabled val="1"/>
        </dgm:presLayoutVars>
      </dgm:prSet>
      <dgm:spPr/>
      <dgm:t>
        <a:bodyPr/>
        <a:lstStyle/>
        <a:p>
          <a:endParaRPr lang="es-ES"/>
        </a:p>
      </dgm:t>
    </dgm:pt>
    <dgm:pt modelId="{7C1CA695-F952-4FFE-AFF1-8DF117AA549F}" type="pres">
      <dgm:prSet presAssocID="{C70E4C0D-7324-4DCF-982B-ADE4ADFCF397}" presName="rect2ParTx" presStyleLbl="alignAcc1" presStyleIdx="2" presStyleCnt="3">
        <dgm:presLayoutVars>
          <dgm:chMax val="1"/>
          <dgm:bulletEnabled val="1"/>
        </dgm:presLayoutVars>
      </dgm:prSet>
      <dgm:spPr/>
      <dgm:t>
        <a:bodyPr/>
        <a:lstStyle/>
        <a:p>
          <a:endParaRPr lang="es-ES"/>
        </a:p>
      </dgm:t>
    </dgm:pt>
    <dgm:pt modelId="{8171F08C-2DEB-4E19-8CBF-604F7A1E3F76}" type="pres">
      <dgm:prSet presAssocID="{C70E4C0D-7324-4DCF-982B-ADE4ADFCF397}" presName="rect2ChTx" presStyleLbl="alignAcc1" presStyleIdx="2" presStyleCnt="3">
        <dgm:presLayoutVars>
          <dgm:bulletEnabled val="1"/>
        </dgm:presLayoutVars>
      </dgm:prSet>
      <dgm:spPr/>
      <dgm:t>
        <a:bodyPr/>
        <a:lstStyle/>
        <a:p>
          <a:endParaRPr lang="es-ES"/>
        </a:p>
      </dgm:t>
    </dgm:pt>
    <dgm:pt modelId="{AC6FD63A-8BC4-4D92-8810-6A07996B7F3B}" type="pres">
      <dgm:prSet presAssocID="{AC5CA422-BF6B-4C30-8CBD-94D0F5D14644}" presName="rect3ParTx" presStyleLbl="alignAcc1" presStyleIdx="2" presStyleCnt="3">
        <dgm:presLayoutVars>
          <dgm:chMax val="1"/>
          <dgm:bulletEnabled val="1"/>
        </dgm:presLayoutVars>
      </dgm:prSet>
      <dgm:spPr/>
      <dgm:t>
        <a:bodyPr/>
        <a:lstStyle/>
        <a:p>
          <a:endParaRPr lang="es-ES"/>
        </a:p>
      </dgm:t>
    </dgm:pt>
    <dgm:pt modelId="{ED530628-4456-4B91-ADEA-C7E61A1DF2F1}" type="pres">
      <dgm:prSet presAssocID="{AC5CA422-BF6B-4C30-8CBD-94D0F5D14644}" presName="rect3ChTx" presStyleLbl="alignAcc1" presStyleIdx="2" presStyleCnt="3">
        <dgm:presLayoutVars>
          <dgm:bulletEnabled val="1"/>
        </dgm:presLayoutVars>
      </dgm:prSet>
      <dgm:spPr/>
      <dgm:t>
        <a:bodyPr/>
        <a:lstStyle/>
        <a:p>
          <a:endParaRPr lang="es-ES"/>
        </a:p>
      </dgm:t>
    </dgm:pt>
  </dgm:ptLst>
  <dgm:cxnLst>
    <dgm:cxn modelId="{CF33D635-8FE0-4D22-AE81-DBBA1F075CF3}" srcId="{A42E0B5A-42AB-420A-BAC9-AC6773B8CB63}" destId="{CE9AFB58-AA96-4AD5-BE77-AA8411E87464}" srcOrd="0" destOrd="0" parTransId="{ED3524A6-EF40-46D2-AA41-B34430EF84F3}" sibTransId="{5F08BBC2-E8D9-40F6-8920-50AC99CDBFB2}"/>
    <dgm:cxn modelId="{D510B01F-045E-4693-83AA-2797BFF63388}" type="presOf" srcId="{AC5CA422-BF6B-4C30-8CBD-94D0F5D14644}" destId="{10295213-56C3-4A85-8CB9-8CA8C5766EFB}" srcOrd="0" destOrd="0" presId="urn:microsoft.com/office/officeart/2005/8/layout/target3"/>
    <dgm:cxn modelId="{0E4E62DA-FABD-4173-B2F2-C9C1F49E2272}" type="presOf" srcId="{23F4D7A7-A562-46EC-830B-00DC2AF11954}" destId="{ED530628-4456-4B91-ADEA-C7E61A1DF2F1}" srcOrd="0" destOrd="5" presId="urn:microsoft.com/office/officeart/2005/8/layout/target3"/>
    <dgm:cxn modelId="{365A442F-5FB8-46A6-9E14-2C86A19B8191}" type="presOf" srcId="{A42E0B5A-42AB-420A-BAC9-AC6773B8CB63}" destId="{34C39FD0-0ACE-4788-8D8B-0464F2454BF8}" srcOrd="1" destOrd="0" presId="urn:microsoft.com/office/officeart/2005/8/layout/target3"/>
    <dgm:cxn modelId="{F40551EA-E114-48C2-9A94-D28A0CE5998F}" srcId="{CCDE725B-BBDF-4022-99DC-F8C6D1F0FB81}" destId="{C70E4C0D-7324-4DCF-982B-ADE4ADFCF397}" srcOrd="1" destOrd="0" parTransId="{5B354D9D-2B54-44D5-995B-CEB3DEEC8E75}" sibTransId="{9CA086AC-6DB4-49D4-8417-FB06EAADA23B}"/>
    <dgm:cxn modelId="{98DA0673-12A1-4629-9E39-4F82880BEF3C}" type="presOf" srcId="{B7D756B3-3713-479D-9E24-C7E495FAEFE8}" destId="{ED530628-4456-4B91-ADEA-C7E61A1DF2F1}" srcOrd="0" destOrd="2" presId="urn:microsoft.com/office/officeart/2005/8/layout/target3"/>
    <dgm:cxn modelId="{FA3DB09A-6F78-4615-B095-6CA2FDCC0C70}" type="presOf" srcId="{CCDE725B-BBDF-4022-99DC-F8C6D1F0FB81}" destId="{C666B6CD-EC5A-4EF6-A148-D12B8E217B1F}" srcOrd="0" destOrd="0" presId="urn:microsoft.com/office/officeart/2005/8/layout/target3"/>
    <dgm:cxn modelId="{1BE4E7EF-E4D1-4873-8AB8-432F49A3CC1F}" srcId="{CCDE725B-BBDF-4022-99DC-F8C6D1F0FB81}" destId="{A42E0B5A-42AB-420A-BAC9-AC6773B8CB63}" srcOrd="0" destOrd="0" parTransId="{0C99E6BE-2D27-4CBC-A55B-B201F9B8C408}" sibTransId="{2F38EB42-B79E-4638-978E-C3F822F4235C}"/>
    <dgm:cxn modelId="{D4BD7EFE-D840-4B2C-A4C0-B8E63C06A24B}" srcId="{AC5CA422-BF6B-4C30-8CBD-94D0F5D14644}" destId="{46747DA9-50E5-4597-987D-C1DDB0FF12B8}" srcOrd="1" destOrd="0" parTransId="{B9342EA1-00C8-4396-B644-00715C92F3A1}" sibTransId="{CEF91951-862A-435E-9AAE-ADD01AD15C0C}"/>
    <dgm:cxn modelId="{8518F856-B413-42A8-AE1B-942D9176BA76}" type="presOf" srcId="{6B65F208-A64E-46E6-84DD-9E6F24DB06DF}" destId="{8171F08C-2DEB-4E19-8CBF-604F7A1E3F76}" srcOrd="0" destOrd="0" presId="urn:microsoft.com/office/officeart/2005/8/layout/target3"/>
    <dgm:cxn modelId="{8EF2F120-49DE-46AE-BAC5-B5BA96946EF4}" type="presOf" srcId="{C70E4C0D-7324-4DCF-982B-ADE4ADFCF397}" destId="{3D9A7B81-978D-4448-A60B-5C0256F3C5F8}" srcOrd="0" destOrd="0" presId="urn:microsoft.com/office/officeart/2005/8/layout/target3"/>
    <dgm:cxn modelId="{B2E046F8-D386-48E4-8413-F311824B699F}" srcId="{C70E4C0D-7324-4DCF-982B-ADE4ADFCF397}" destId="{E452D7D7-68EA-48FD-A71B-8A3DFD833EC8}" srcOrd="4" destOrd="0" parTransId="{1BB99C92-227E-4967-9287-76A0450E3EA5}" sibTransId="{970CCBAF-DA49-41F1-8E6A-4D27B0261A98}"/>
    <dgm:cxn modelId="{EC36A36D-87DB-49C6-84D8-B3178E24D37C}" srcId="{C70E4C0D-7324-4DCF-982B-ADE4ADFCF397}" destId="{6B65F208-A64E-46E6-84DD-9E6F24DB06DF}" srcOrd="0" destOrd="0" parTransId="{4FAADEC7-4752-4AAC-856B-6998816A71E6}" sibTransId="{77CD306E-015E-4A3F-9014-ACA8D559E01D}"/>
    <dgm:cxn modelId="{501BB3F0-9650-4E8B-8844-1CB275DBF906}" srcId="{AC5CA422-BF6B-4C30-8CBD-94D0F5D14644}" destId="{5504F4E1-CC0C-4C3E-9F15-16C698E23437}" srcOrd="4" destOrd="0" parTransId="{673E7AA0-3198-4A8A-BDE0-4223660A7E78}" sibTransId="{5CB223B5-B47B-40A8-895F-FC3615AA6C95}"/>
    <dgm:cxn modelId="{0284C12C-6383-4215-8DEC-8A7BF95EEDD3}" type="presOf" srcId="{5504F4E1-CC0C-4C3E-9F15-16C698E23437}" destId="{ED530628-4456-4B91-ADEA-C7E61A1DF2F1}" srcOrd="0" destOrd="4" presId="urn:microsoft.com/office/officeart/2005/8/layout/target3"/>
    <dgm:cxn modelId="{A3D89FC2-09A9-4631-BB33-33F1841A94B3}" srcId="{CCDE725B-BBDF-4022-99DC-F8C6D1F0FB81}" destId="{AC5CA422-BF6B-4C30-8CBD-94D0F5D14644}" srcOrd="2" destOrd="0" parTransId="{68BCAF77-3D99-495E-8182-23625605F91B}" sibTransId="{6AD7A89E-CE6E-4E89-BECE-9C69CA1BF86C}"/>
    <dgm:cxn modelId="{1D73A227-73DF-4D55-BC7A-C1EC4EB1CBE3}" srcId="{A42E0B5A-42AB-420A-BAC9-AC6773B8CB63}" destId="{DDADDE82-4466-49D6-B8A0-3ADB49B23130}" srcOrd="2" destOrd="0" parTransId="{6AA2A275-8631-4B89-B359-17C2793D42C5}" sibTransId="{0EBD2564-9E49-4638-901A-F57A0F927DB3}"/>
    <dgm:cxn modelId="{CE51FD14-F054-4DB1-BAD7-5CF1A888C39B}" type="presOf" srcId="{46747DA9-50E5-4597-987D-C1DDB0FF12B8}" destId="{ED530628-4456-4B91-ADEA-C7E61A1DF2F1}" srcOrd="0" destOrd="1" presId="urn:microsoft.com/office/officeart/2005/8/layout/target3"/>
    <dgm:cxn modelId="{9B256F03-69FF-4EA3-A665-A2DD66A6B18E}" type="presOf" srcId="{9DD5347B-8BEC-47B6-BF5B-192911F9433B}" destId="{8171F08C-2DEB-4E19-8CBF-604F7A1E3F76}" srcOrd="0" destOrd="1" presId="urn:microsoft.com/office/officeart/2005/8/layout/target3"/>
    <dgm:cxn modelId="{DF04D2AB-B9BC-46EA-8BE4-AEA4060D860F}" srcId="{C70E4C0D-7324-4DCF-982B-ADE4ADFCF397}" destId="{4D406FE8-DDED-4F49-A8B5-DEB818BD4319}" srcOrd="2" destOrd="0" parTransId="{691A6B6E-BCAA-47BE-A774-E166D297168F}" sibTransId="{1561654E-6AC8-4B66-9AB1-32FC9683D9F2}"/>
    <dgm:cxn modelId="{7A163C25-A848-4824-A278-08F84D6A8997}" type="presOf" srcId="{EEC6C142-9F66-4821-BD9C-911DC1095DF1}" destId="{ED530628-4456-4B91-ADEA-C7E61A1DF2F1}" srcOrd="0" destOrd="6" presId="urn:microsoft.com/office/officeart/2005/8/layout/target3"/>
    <dgm:cxn modelId="{B031F8E2-A98D-4F01-B379-ACB6812F1CEE}" type="presOf" srcId="{5B7F4107-C6F7-4201-B168-0F9BC1E3B288}" destId="{ED530628-4456-4B91-ADEA-C7E61A1DF2F1}" srcOrd="0" destOrd="0" presId="urn:microsoft.com/office/officeart/2005/8/layout/target3"/>
    <dgm:cxn modelId="{B7D161B9-3433-46C4-8B00-0B4CAC9DB667}" srcId="{AC5CA422-BF6B-4C30-8CBD-94D0F5D14644}" destId="{5B7F4107-C6F7-4201-B168-0F9BC1E3B288}" srcOrd="0" destOrd="0" parTransId="{9A90B225-2B16-4947-A1B8-8960D90C8A04}" sibTransId="{8A5D8ABD-B93A-41E5-AB07-7C2539D4F761}"/>
    <dgm:cxn modelId="{4FDDC172-7D7A-42F3-B0EA-30F9652DFD5B}" srcId="{A42E0B5A-42AB-420A-BAC9-AC6773B8CB63}" destId="{EE2EDAF8-2BA4-4D22-BB97-789510F269C3}" srcOrd="1" destOrd="0" parTransId="{95993FA0-1C0C-4995-807C-EA39A564F6DF}" sibTransId="{5B813D0D-96F6-4E98-84EE-11A517CC7EA7}"/>
    <dgm:cxn modelId="{E6B00CE5-D3A3-48AD-962B-9991691BBA18}" type="presOf" srcId="{82AF6CAF-B699-4AEF-B5C3-08AB3CD56C9D}" destId="{8171F08C-2DEB-4E19-8CBF-604F7A1E3F76}" srcOrd="0" destOrd="3" presId="urn:microsoft.com/office/officeart/2005/8/layout/target3"/>
    <dgm:cxn modelId="{5C5EC6D7-7B1B-4D65-8059-4A243A39C0BF}" type="presOf" srcId="{DDADDE82-4466-49D6-B8A0-3ADB49B23130}" destId="{DD41F141-5C01-438E-9CC2-6BD78B68063A}" srcOrd="0" destOrd="2" presId="urn:microsoft.com/office/officeart/2005/8/layout/target3"/>
    <dgm:cxn modelId="{A3A0AEBF-4C0A-4D0F-ADC5-650F32D6D4D1}" type="presOf" srcId="{EE2EDAF8-2BA4-4D22-BB97-789510F269C3}" destId="{DD41F141-5C01-438E-9CC2-6BD78B68063A}" srcOrd="0" destOrd="1" presId="urn:microsoft.com/office/officeart/2005/8/layout/target3"/>
    <dgm:cxn modelId="{C89CF979-4DE5-46BC-ADA1-FA1A75AFF1DE}" srcId="{C70E4C0D-7324-4DCF-982B-ADE4ADFCF397}" destId="{82AF6CAF-B699-4AEF-B5C3-08AB3CD56C9D}" srcOrd="3" destOrd="0" parTransId="{B1AE77D5-F380-4429-B650-0700570BA576}" sibTransId="{67B5A866-56CC-4781-B892-345BF9A33853}"/>
    <dgm:cxn modelId="{54201BE0-C2D0-48D9-BA2D-6844DC710D4D}" srcId="{AC5CA422-BF6B-4C30-8CBD-94D0F5D14644}" destId="{8D2AABB6-BEF4-4669-90A0-10B96B9B55A9}" srcOrd="3" destOrd="0" parTransId="{4161B6C0-C274-4017-9104-D1A94E871F0F}" sibTransId="{25CED253-686F-40CD-879C-4436694D50E5}"/>
    <dgm:cxn modelId="{5A21BCE6-837A-4638-A600-845769475294}" srcId="{AC5CA422-BF6B-4C30-8CBD-94D0F5D14644}" destId="{23F4D7A7-A562-46EC-830B-00DC2AF11954}" srcOrd="5" destOrd="0" parTransId="{0E88E9AB-90B9-43CF-8CE7-7C2FFEAEDBCE}" sibTransId="{CE8A6CE9-E503-45B6-B4FC-ED41BDED9E3C}"/>
    <dgm:cxn modelId="{AB131291-7F4B-42B3-B113-3211B829F7F6}" type="presOf" srcId="{4E022176-8B05-4373-8608-E8E8DDFE806E}" destId="{DD41F141-5C01-438E-9CC2-6BD78B68063A}" srcOrd="0" destOrd="3" presId="urn:microsoft.com/office/officeart/2005/8/layout/target3"/>
    <dgm:cxn modelId="{D8F9ED0C-6006-48CD-AA52-A577DE6FD937}" type="presOf" srcId="{A42E0B5A-42AB-420A-BAC9-AC6773B8CB63}" destId="{32740664-1730-4FC0-AD2E-382B6661CC5A}" srcOrd="0" destOrd="0" presId="urn:microsoft.com/office/officeart/2005/8/layout/target3"/>
    <dgm:cxn modelId="{C1A57416-2ABA-4DAE-9C99-3C4BB23951DA}" srcId="{C70E4C0D-7324-4DCF-982B-ADE4ADFCF397}" destId="{9DD5347B-8BEC-47B6-BF5B-192911F9433B}" srcOrd="1" destOrd="0" parTransId="{0D5A4D6F-466A-490A-9A89-B9AFEC8D881A}" sibTransId="{584BCFBF-B5FA-476E-B260-1ABC85EEE9AD}"/>
    <dgm:cxn modelId="{50881A95-E442-4CB9-A35F-49600BB9253A}" srcId="{AC5CA422-BF6B-4C30-8CBD-94D0F5D14644}" destId="{EEC6C142-9F66-4821-BD9C-911DC1095DF1}" srcOrd="6" destOrd="0" parTransId="{567B2B73-EAB1-4D45-97D6-D30D3E8208E3}" sibTransId="{EE721821-39C9-4C8B-9F47-6CD5938840E4}"/>
    <dgm:cxn modelId="{4AB5C6A1-D293-4935-AC97-71EC8B7083E2}" type="presOf" srcId="{AC5CA422-BF6B-4C30-8CBD-94D0F5D14644}" destId="{AC6FD63A-8BC4-4D92-8810-6A07996B7F3B}" srcOrd="1" destOrd="0" presId="urn:microsoft.com/office/officeart/2005/8/layout/target3"/>
    <dgm:cxn modelId="{F9F480D0-0FFE-408D-8E0C-72FD17782FBA}" type="presOf" srcId="{C70E4C0D-7324-4DCF-982B-ADE4ADFCF397}" destId="{7C1CA695-F952-4FFE-AFF1-8DF117AA549F}" srcOrd="1" destOrd="0" presId="urn:microsoft.com/office/officeart/2005/8/layout/target3"/>
    <dgm:cxn modelId="{E1B9AFE6-95F0-4855-9F7B-D1C968C3D401}" type="presOf" srcId="{E452D7D7-68EA-48FD-A71B-8A3DFD833EC8}" destId="{8171F08C-2DEB-4E19-8CBF-604F7A1E3F76}" srcOrd="0" destOrd="4" presId="urn:microsoft.com/office/officeart/2005/8/layout/target3"/>
    <dgm:cxn modelId="{9AF743C2-222F-406D-93F9-601443D928FA}" srcId="{AC5CA422-BF6B-4C30-8CBD-94D0F5D14644}" destId="{B7D756B3-3713-479D-9E24-C7E495FAEFE8}" srcOrd="2" destOrd="0" parTransId="{B4FB5FBB-745D-425E-9FD4-F32D62B9795C}" sibTransId="{41B52B1A-FE36-4975-8476-C89B4D992AE3}"/>
    <dgm:cxn modelId="{CD5E98CF-14C5-4773-B932-1B92B09C232D}" srcId="{A42E0B5A-42AB-420A-BAC9-AC6773B8CB63}" destId="{4E022176-8B05-4373-8608-E8E8DDFE806E}" srcOrd="3" destOrd="0" parTransId="{0B6C5A02-017B-4582-9250-9242F7B95032}" sibTransId="{97B4627E-70AB-4F41-B723-44B0226C3C93}"/>
    <dgm:cxn modelId="{917D0655-54CE-4786-8557-EC05596E2681}" type="presOf" srcId="{4D406FE8-DDED-4F49-A8B5-DEB818BD4319}" destId="{8171F08C-2DEB-4E19-8CBF-604F7A1E3F76}" srcOrd="0" destOrd="2" presId="urn:microsoft.com/office/officeart/2005/8/layout/target3"/>
    <dgm:cxn modelId="{A89ADDC3-4F64-473E-9ED2-8822ABB3191B}" type="presOf" srcId="{8D2AABB6-BEF4-4669-90A0-10B96B9B55A9}" destId="{ED530628-4456-4B91-ADEA-C7E61A1DF2F1}" srcOrd="0" destOrd="3" presId="urn:microsoft.com/office/officeart/2005/8/layout/target3"/>
    <dgm:cxn modelId="{C1307B8C-6710-4810-90AB-5A6EF7AC845C}" type="presOf" srcId="{CE9AFB58-AA96-4AD5-BE77-AA8411E87464}" destId="{DD41F141-5C01-438E-9CC2-6BD78B68063A}" srcOrd="0" destOrd="0" presId="urn:microsoft.com/office/officeart/2005/8/layout/target3"/>
    <dgm:cxn modelId="{65062B70-D3A5-45A8-94AA-85F0DFA34064}" type="presParOf" srcId="{C666B6CD-EC5A-4EF6-A148-D12B8E217B1F}" destId="{897431F6-9B14-4B46-900A-A5A8BC05217C}" srcOrd="0" destOrd="0" presId="urn:microsoft.com/office/officeart/2005/8/layout/target3"/>
    <dgm:cxn modelId="{6F00F26F-56B3-4493-9504-040F6DC1B0DD}" type="presParOf" srcId="{C666B6CD-EC5A-4EF6-A148-D12B8E217B1F}" destId="{7BEECD14-9C26-402F-A9EF-9DAE66145CBF}" srcOrd="1" destOrd="0" presId="urn:microsoft.com/office/officeart/2005/8/layout/target3"/>
    <dgm:cxn modelId="{27B5C05E-9A23-40DC-88B0-2A677444C79A}" type="presParOf" srcId="{C666B6CD-EC5A-4EF6-A148-D12B8E217B1F}" destId="{32740664-1730-4FC0-AD2E-382B6661CC5A}" srcOrd="2" destOrd="0" presId="urn:microsoft.com/office/officeart/2005/8/layout/target3"/>
    <dgm:cxn modelId="{B56CA35F-1367-469B-B24C-7609049D4BF8}" type="presParOf" srcId="{C666B6CD-EC5A-4EF6-A148-D12B8E217B1F}" destId="{2B39BEFE-89C8-473E-90A1-465EBFEFF9DD}" srcOrd="3" destOrd="0" presId="urn:microsoft.com/office/officeart/2005/8/layout/target3"/>
    <dgm:cxn modelId="{818EA0A3-9AE2-4A31-9526-0D69822E4273}" type="presParOf" srcId="{C666B6CD-EC5A-4EF6-A148-D12B8E217B1F}" destId="{09E11836-FB6E-4088-B2A7-0E235BFB12C1}" srcOrd="4" destOrd="0" presId="urn:microsoft.com/office/officeart/2005/8/layout/target3"/>
    <dgm:cxn modelId="{C68FA4D1-0BF6-41D1-B80E-DE63C6461979}" type="presParOf" srcId="{C666B6CD-EC5A-4EF6-A148-D12B8E217B1F}" destId="{3D9A7B81-978D-4448-A60B-5C0256F3C5F8}" srcOrd="5" destOrd="0" presId="urn:microsoft.com/office/officeart/2005/8/layout/target3"/>
    <dgm:cxn modelId="{F50147E5-EB68-40A9-B810-5B38D086DE2F}" type="presParOf" srcId="{C666B6CD-EC5A-4EF6-A148-D12B8E217B1F}" destId="{AC8B2437-713A-431D-838E-17C18C3D8AC4}" srcOrd="6" destOrd="0" presId="urn:microsoft.com/office/officeart/2005/8/layout/target3"/>
    <dgm:cxn modelId="{A2983824-B116-4A08-8084-EC4D4E7E97F4}" type="presParOf" srcId="{C666B6CD-EC5A-4EF6-A148-D12B8E217B1F}" destId="{9CCF2462-0829-41E6-8705-7682FE5ACF51}" srcOrd="7" destOrd="0" presId="urn:microsoft.com/office/officeart/2005/8/layout/target3"/>
    <dgm:cxn modelId="{B594398E-E61B-4033-A6E7-15428663A312}" type="presParOf" srcId="{C666B6CD-EC5A-4EF6-A148-D12B8E217B1F}" destId="{10295213-56C3-4A85-8CB9-8CA8C5766EFB}" srcOrd="8" destOrd="0" presId="urn:microsoft.com/office/officeart/2005/8/layout/target3"/>
    <dgm:cxn modelId="{95CBB521-260B-485E-8619-13557F98917A}" type="presParOf" srcId="{C666B6CD-EC5A-4EF6-A148-D12B8E217B1F}" destId="{34C39FD0-0ACE-4788-8D8B-0464F2454BF8}" srcOrd="9" destOrd="0" presId="urn:microsoft.com/office/officeart/2005/8/layout/target3"/>
    <dgm:cxn modelId="{75DA322F-D727-40FE-8FCA-E4F43799B92E}" type="presParOf" srcId="{C666B6CD-EC5A-4EF6-A148-D12B8E217B1F}" destId="{DD41F141-5C01-438E-9CC2-6BD78B68063A}" srcOrd="10" destOrd="0" presId="urn:microsoft.com/office/officeart/2005/8/layout/target3"/>
    <dgm:cxn modelId="{C147F7EB-5A36-40B4-99FA-3D07C72FEE1B}" type="presParOf" srcId="{C666B6CD-EC5A-4EF6-A148-D12B8E217B1F}" destId="{7C1CA695-F952-4FFE-AFF1-8DF117AA549F}" srcOrd="11" destOrd="0" presId="urn:microsoft.com/office/officeart/2005/8/layout/target3"/>
    <dgm:cxn modelId="{696D5448-B748-4E01-B75C-76EFF79D25A1}" type="presParOf" srcId="{C666B6CD-EC5A-4EF6-A148-D12B8E217B1F}" destId="{8171F08C-2DEB-4E19-8CBF-604F7A1E3F76}" srcOrd="12" destOrd="0" presId="urn:microsoft.com/office/officeart/2005/8/layout/target3"/>
    <dgm:cxn modelId="{81C2BEC5-A076-4578-9A8F-5707CAAB526A}" type="presParOf" srcId="{C666B6CD-EC5A-4EF6-A148-D12B8E217B1F}" destId="{AC6FD63A-8BC4-4D92-8810-6A07996B7F3B}" srcOrd="13" destOrd="0" presId="urn:microsoft.com/office/officeart/2005/8/layout/target3"/>
    <dgm:cxn modelId="{642D2B9E-60EB-47F9-A219-6733E630718B}" type="presParOf" srcId="{C666B6CD-EC5A-4EF6-A148-D12B8E217B1F}" destId="{ED530628-4456-4B91-ADEA-C7E61A1DF2F1}" srcOrd="14" destOrd="0" presId="urn:microsoft.com/office/officeart/2005/8/layout/target3"/>
  </dgm:cxnLst>
  <dgm:bg/>
  <dgm:whole/>
</dgm:dataModel>
</file>

<file path=ppt/diagrams/data4.xml><?xml version="1.0" encoding="utf-8"?>
<dgm:dataModel xmlns:dgm="http://schemas.openxmlformats.org/drawingml/2006/diagram" xmlns:a="http://schemas.openxmlformats.org/drawingml/2006/main">
  <dgm:ptLst>
    <dgm:pt modelId="{960C7774-47CC-418F-BE1E-917BD6E0C41C}"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endParaRPr lang="es-ES"/>
        </a:p>
      </dgm:t>
    </dgm:pt>
    <dgm:pt modelId="{A19297C6-8B81-493A-82AF-E3F167485043}">
      <dgm:prSet phldrT="[Texto]"/>
      <dgm:spPr/>
      <dgm:t>
        <a:bodyPr/>
        <a:lstStyle/>
        <a:p>
          <a:r>
            <a:rPr lang="es-ES" dirty="0" smtClean="0"/>
            <a:t>PRESIDEDNTE EJECUTIVO</a:t>
          </a:r>
          <a:endParaRPr lang="es-ES" dirty="0"/>
        </a:p>
      </dgm:t>
    </dgm:pt>
    <dgm:pt modelId="{F5F49660-F026-4274-8C17-C836FE8A8A89}" type="parTrans" cxnId="{59E22B56-6F5A-4E07-90DB-5CBD385F2467}">
      <dgm:prSet/>
      <dgm:spPr/>
      <dgm:t>
        <a:bodyPr/>
        <a:lstStyle/>
        <a:p>
          <a:endParaRPr lang="es-ES"/>
        </a:p>
      </dgm:t>
    </dgm:pt>
    <dgm:pt modelId="{B961D50C-E9A5-45E9-8E61-5539F6F88842}" type="sibTrans" cxnId="{59E22B56-6F5A-4E07-90DB-5CBD385F2467}">
      <dgm:prSet/>
      <dgm:spPr/>
      <dgm:t>
        <a:bodyPr/>
        <a:lstStyle/>
        <a:p>
          <a:endParaRPr lang="es-ES"/>
        </a:p>
      </dgm:t>
    </dgm:pt>
    <dgm:pt modelId="{B575479F-9ABA-4C4B-B97E-514AA0050C61}">
      <dgm:prSet phldrT="[Texto]"/>
      <dgm:spPr/>
      <dgm:t>
        <a:bodyPr/>
        <a:lstStyle/>
        <a:p>
          <a:r>
            <a:rPr lang="es-ES" dirty="0" smtClean="0"/>
            <a:t>DIRECCION FINANCIERA Y DE PERSONAL</a:t>
          </a:r>
          <a:endParaRPr lang="es-ES" dirty="0"/>
        </a:p>
      </dgm:t>
    </dgm:pt>
    <dgm:pt modelId="{BF465349-F3C7-46E6-BFDE-030E0004C40A}" type="parTrans" cxnId="{074B7124-6325-4EB1-BC32-AB91A648DABA}">
      <dgm:prSet/>
      <dgm:spPr/>
      <dgm:t>
        <a:bodyPr/>
        <a:lstStyle/>
        <a:p>
          <a:endParaRPr lang="es-ES"/>
        </a:p>
      </dgm:t>
    </dgm:pt>
    <dgm:pt modelId="{FF875523-D44F-4ACA-9835-65514FE6955C}" type="sibTrans" cxnId="{074B7124-6325-4EB1-BC32-AB91A648DABA}">
      <dgm:prSet/>
      <dgm:spPr/>
      <dgm:t>
        <a:bodyPr/>
        <a:lstStyle/>
        <a:p>
          <a:endParaRPr lang="es-ES"/>
        </a:p>
      </dgm:t>
    </dgm:pt>
    <dgm:pt modelId="{C8653112-4A3C-47BF-9E5E-02CCF4FB2B13}">
      <dgm:prSet phldrT="[Texto]"/>
      <dgm:spPr/>
      <dgm:t>
        <a:bodyPr/>
        <a:lstStyle/>
        <a:p>
          <a:r>
            <a:rPr lang="es-ES" dirty="0" smtClean="0"/>
            <a:t>DIRECCION DE POSTE DED SUMINISTRO</a:t>
          </a:r>
        </a:p>
        <a:p>
          <a:r>
            <a:rPr lang="es-ES" dirty="0" smtClean="0"/>
            <a:t>GC Carburantes, SL</a:t>
          </a:r>
          <a:endParaRPr lang="es-ES" dirty="0"/>
        </a:p>
      </dgm:t>
    </dgm:pt>
    <dgm:pt modelId="{C9C566AA-8832-4133-9C8B-8A2896023200}" type="parTrans" cxnId="{AB95E59F-25BE-4CA1-BC04-E8DC6476F872}">
      <dgm:prSet/>
      <dgm:spPr/>
      <dgm:t>
        <a:bodyPr/>
        <a:lstStyle/>
        <a:p>
          <a:endParaRPr lang="es-ES"/>
        </a:p>
      </dgm:t>
    </dgm:pt>
    <dgm:pt modelId="{013D043F-AA09-4B05-BF07-68CF95C12F47}" type="sibTrans" cxnId="{AB95E59F-25BE-4CA1-BC04-E8DC6476F872}">
      <dgm:prSet/>
      <dgm:spPr/>
      <dgm:t>
        <a:bodyPr/>
        <a:lstStyle/>
        <a:p>
          <a:endParaRPr lang="es-ES"/>
        </a:p>
      </dgm:t>
    </dgm:pt>
    <dgm:pt modelId="{54F1EBA3-C9EA-4D46-A5C6-679ED842C086}">
      <dgm:prSet phldrT="[Texto]"/>
      <dgm:spPr/>
      <dgm:t>
        <a:bodyPr/>
        <a:lstStyle/>
        <a:p>
          <a:r>
            <a:rPr lang="es-ES" dirty="0" smtClean="0"/>
            <a:t>Gestión de calidad y medio ambiente</a:t>
          </a:r>
          <a:endParaRPr lang="es-ES" dirty="0"/>
        </a:p>
      </dgm:t>
    </dgm:pt>
    <dgm:pt modelId="{251161A6-2B88-4B8A-8E43-594F5FE66CE6}" type="parTrans" cxnId="{B07BAB99-53C3-4741-A538-CC1FB071E33B}">
      <dgm:prSet/>
      <dgm:spPr/>
      <dgm:t>
        <a:bodyPr/>
        <a:lstStyle/>
        <a:p>
          <a:endParaRPr lang="es-ES"/>
        </a:p>
      </dgm:t>
    </dgm:pt>
    <dgm:pt modelId="{566B10AA-5FD6-431A-8E50-D35F909DD488}" type="sibTrans" cxnId="{B07BAB99-53C3-4741-A538-CC1FB071E33B}">
      <dgm:prSet/>
      <dgm:spPr/>
      <dgm:t>
        <a:bodyPr/>
        <a:lstStyle/>
        <a:p>
          <a:endParaRPr lang="es-ES"/>
        </a:p>
      </dgm:t>
    </dgm:pt>
    <dgm:pt modelId="{9B45F02C-C8DE-4E90-A11B-7566315F1829}">
      <dgm:prSet phldrT="[Texto]"/>
      <dgm:spPr/>
      <dgm:t>
        <a:bodyPr/>
        <a:lstStyle/>
        <a:p>
          <a:r>
            <a:rPr lang="es-ES" dirty="0" smtClean="0"/>
            <a:t>DIRECCION HOTEL RESTAURANTE</a:t>
          </a:r>
        </a:p>
        <a:p>
          <a:r>
            <a:rPr lang="es-ES" dirty="0" smtClean="0"/>
            <a:t>Santa Ana Hostelería SL</a:t>
          </a:r>
          <a:endParaRPr lang="es-ES" dirty="0"/>
        </a:p>
      </dgm:t>
    </dgm:pt>
    <dgm:pt modelId="{59BA8311-0BD7-4E25-9BE4-82B66C4143C7}" type="parTrans" cxnId="{F2BD3647-23E1-409E-B50C-A94A3756F58A}">
      <dgm:prSet/>
      <dgm:spPr/>
      <dgm:t>
        <a:bodyPr/>
        <a:lstStyle/>
        <a:p>
          <a:endParaRPr lang="es-ES"/>
        </a:p>
      </dgm:t>
    </dgm:pt>
    <dgm:pt modelId="{46F5EE30-8166-4932-B5AC-8278F705FC7C}" type="sibTrans" cxnId="{F2BD3647-23E1-409E-B50C-A94A3756F58A}">
      <dgm:prSet/>
      <dgm:spPr/>
      <dgm:t>
        <a:bodyPr/>
        <a:lstStyle/>
        <a:p>
          <a:endParaRPr lang="es-ES"/>
        </a:p>
      </dgm:t>
    </dgm:pt>
    <dgm:pt modelId="{4758F8A4-BF74-45F2-B4F1-61649D71EB74}">
      <dgm:prSet phldrT="[Texto]"/>
      <dgm:spPr/>
      <dgm:t>
        <a:bodyPr/>
        <a:lstStyle/>
        <a:p>
          <a:r>
            <a:rPr lang="es-ES" dirty="0" smtClean="0"/>
            <a:t>DIRECCION DE GASOLINERA</a:t>
          </a:r>
        </a:p>
        <a:p>
          <a:r>
            <a:rPr lang="es-ES" dirty="0" smtClean="0"/>
            <a:t>Área Santa Ana S.L.</a:t>
          </a:r>
          <a:endParaRPr lang="es-ES" dirty="0"/>
        </a:p>
      </dgm:t>
    </dgm:pt>
    <dgm:pt modelId="{7841115C-07A7-4B8E-8241-9DF3B783A813}" type="sibTrans" cxnId="{5A8C5997-C6CA-48C5-9BD7-27A9558259F3}">
      <dgm:prSet/>
      <dgm:spPr/>
      <dgm:t>
        <a:bodyPr/>
        <a:lstStyle/>
        <a:p>
          <a:endParaRPr lang="es-ES"/>
        </a:p>
      </dgm:t>
    </dgm:pt>
    <dgm:pt modelId="{DB859629-EA02-4809-B4B0-348E5DEB3A5F}" type="parTrans" cxnId="{5A8C5997-C6CA-48C5-9BD7-27A9558259F3}">
      <dgm:prSet/>
      <dgm:spPr/>
      <dgm:t>
        <a:bodyPr/>
        <a:lstStyle/>
        <a:p>
          <a:endParaRPr lang="es-ES"/>
        </a:p>
      </dgm:t>
    </dgm:pt>
    <dgm:pt modelId="{57D2AB20-391B-4BB3-868E-AB368C71132A}">
      <dgm:prSet/>
      <dgm:spPr/>
      <dgm:t>
        <a:bodyPr/>
        <a:lstStyle/>
        <a:p>
          <a:r>
            <a:rPr lang="es-ES" dirty="0" smtClean="0"/>
            <a:t>Responsable de lavadero y lubricantes</a:t>
          </a:r>
          <a:endParaRPr lang="es-ES" dirty="0"/>
        </a:p>
      </dgm:t>
    </dgm:pt>
    <dgm:pt modelId="{9209364E-410C-496B-BEDE-F7CAD4E7ACEE}" type="parTrans" cxnId="{DFFD5575-05FF-47D1-9F82-93C1F3402713}">
      <dgm:prSet/>
      <dgm:spPr/>
      <dgm:t>
        <a:bodyPr/>
        <a:lstStyle/>
        <a:p>
          <a:endParaRPr lang="es-ES"/>
        </a:p>
      </dgm:t>
    </dgm:pt>
    <dgm:pt modelId="{AB5B624F-50CF-48CD-8D9C-37921BE6156E}" type="sibTrans" cxnId="{DFFD5575-05FF-47D1-9F82-93C1F3402713}">
      <dgm:prSet/>
      <dgm:spPr/>
      <dgm:t>
        <a:bodyPr/>
        <a:lstStyle/>
        <a:p>
          <a:endParaRPr lang="es-ES"/>
        </a:p>
      </dgm:t>
    </dgm:pt>
    <dgm:pt modelId="{3E50898F-E3A4-4554-862C-9ACF7CFED2E9}">
      <dgm:prSet/>
      <dgm:spPr/>
      <dgm:t>
        <a:bodyPr/>
        <a:lstStyle/>
        <a:p>
          <a:r>
            <a:rPr lang="es-ES" dirty="0" smtClean="0"/>
            <a:t>Responsable de carburantes</a:t>
          </a:r>
          <a:endParaRPr lang="es-ES" dirty="0"/>
        </a:p>
      </dgm:t>
    </dgm:pt>
    <dgm:pt modelId="{AD3A26FD-1772-4759-8066-FC2289FD735A}" type="parTrans" cxnId="{E1A48A7B-06DF-4B33-8BB1-FEC2B0F91737}">
      <dgm:prSet/>
      <dgm:spPr/>
      <dgm:t>
        <a:bodyPr/>
        <a:lstStyle/>
        <a:p>
          <a:endParaRPr lang="es-ES"/>
        </a:p>
      </dgm:t>
    </dgm:pt>
    <dgm:pt modelId="{1A417F27-8103-4A5F-BD7F-62B77DF60597}" type="sibTrans" cxnId="{E1A48A7B-06DF-4B33-8BB1-FEC2B0F91737}">
      <dgm:prSet/>
      <dgm:spPr/>
      <dgm:t>
        <a:bodyPr/>
        <a:lstStyle/>
        <a:p>
          <a:endParaRPr lang="es-ES"/>
        </a:p>
      </dgm:t>
    </dgm:pt>
    <dgm:pt modelId="{C372DCDC-1193-498F-A851-44B606C245C5}">
      <dgm:prSet/>
      <dgm:spPr/>
      <dgm:t>
        <a:bodyPr/>
        <a:lstStyle/>
        <a:p>
          <a:r>
            <a:rPr lang="es-ES" dirty="0" smtClean="0"/>
            <a:t>Responsable de tienda</a:t>
          </a:r>
          <a:endParaRPr lang="es-ES" dirty="0"/>
        </a:p>
      </dgm:t>
    </dgm:pt>
    <dgm:pt modelId="{82A9A6C1-238D-4F73-AF8C-41B4120CC11F}" type="parTrans" cxnId="{B23355F8-52C6-404F-BF6A-76A0F80DFE08}">
      <dgm:prSet/>
      <dgm:spPr/>
      <dgm:t>
        <a:bodyPr/>
        <a:lstStyle/>
        <a:p>
          <a:endParaRPr lang="es-ES"/>
        </a:p>
      </dgm:t>
    </dgm:pt>
    <dgm:pt modelId="{A0669A0A-4446-4F3B-9E44-B391860EDE1B}" type="sibTrans" cxnId="{B23355F8-52C6-404F-BF6A-76A0F80DFE08}">
      <dgm:prSet/>
      <dgm:spPr/>
      <dgm:t>
        <a:bodyPr/>
        <a:lstStyle/>
        <a:p>
          <a:endParaRPr lang="es-ES"/>
        </a:p>
      </dgm:t>
    </dgm:pt>
    <dgm:pt modelId="{0EEF72F8-192F-45CD-8F1F-8767CC761550}">
      <dgm:prSet/>
      <dgm:spPr/>
      <dgm:t>
        <a:bodyPr/>
        <a:lstStyle/>
        <a:p>
          <a:r>
            <a:rPr lang="es-ES" dirty="0" smtClean="0"/>
            <a:t>compras</a:t>
          </a:r>
          <a:endParaRPr lang="es-ES" dirty="0"/>
        </a:p>
      </dgm:t>
    </dgm:pt>
    <dgm:pt modelId="{577AA525-BBF4-45DF-93E0-5BBF126D7D45}" type="parTrans" cxnId="{14EA662F-1DBB-4AF2-B4AB-67F2C8482132}">
      <dgm:prSet/>
      <dgm:spPr/>
      <dgm:t>
        <a:bodyPr/>
        <a:lstStyle/>
        <a:p>
          <a:endParaRPr lang="es-ES"/>
        </a:p>
      </dgm:t>
    </dgm:pt>
    <dgm:pt modelId="{7A2ABE79-D194-47C9-A8EC-4804488990C5}" type="sibTrans" cxnId="{14EA662F-1DBB-4AF2-B4AB-67F2C8482132}">
      <dgm:prSet/>
      <dgm:spPr/>
      <dgm:t>
        <a:bodyPr/>
        <a:lstStyle/>
        <a:p>
          <a:endParaRPr lang="es-ES"/>
        </a:p>
      </dgm:t>
    </dgm:pt>
    <dgm:pt modelId="{82ABAF9A-EED8-4444-A7A8-50EEE92B35E7}">
      <dgm:prSet/>
      <dgm:spPr/>
      <dgm:t>
        <a:bodyPr/>
        <a:lstStyle/>
        <a:p>
          <a:r>
            <a:rPr lang="es-ES" dirty="0" smtClean="0"/>
            <a:t>Ventas</a:t>
          </a:r>
          <a:endParaRPr lang="es-ES" dirty="0"/>
        </a:p>
      </dgm:t>
    </dgm:pt>
    <dgm:pt modelId="{3DCAC61C-0631-4662-B904-B017161D0020}" type="parTrans" cxnId="{653A5955-A381-4E86-90E9-61FF7ED0A865}">
      <dgm:prSet/>
      <dgm:spPr/>
      <dgm:t>
        <a:bodyPr/>
        <a:lstStyle/>
        <a:p>
          <a:endParaRPr lang="es-ES"/>
        </a:p>
      </dgm:t>
    </dgm:pt>
    <dgm:pt modelId="{99FDA3E4-5FAF-4206-AC2A-C215B2460EFF}" type="sibTrans" cxnId="{653A5955-A381-4E86-90E9-61FF7ED0A865}">
      <dgm:prSet/>
      <dgm:spPr/>
      <dgm:t>
        <a:bodyPr/>
        <a:lstStyle/>
        <a:p>
          <a:endParaRPr lang="es-ES"/>
        </a:p>
      </dgm:t>
    </dgm:pt>
    <dgm:pt modelId="{F0629BB3-37DE-4EEA-BA6E-722971101CEE}">
      <dgm:prSet/>
      <dgm:spPr/>
      <dgm:t>
        <a:bodyPr/>
        <a:lstStyle/>
        <a:p>
          <a:r>
            <a:rPr lang="es-ES" dirty="0" smtClean="0"/>
            <a:t>Responsable de hotel</a:t>
          </a:r>
          <a:endParaRPr lang="es-ES" dirty="0"/>
        </a:p>
      </dgm:t>
    </dgm:pt>
    <dgm:pt modelId="{DF362CDF-4391-47FD-8795-6C554208F83C}" type="parTrans" cxnId="{E0F6EA76-BBE7-4BBE-9704-B166D2C0C98E}">
      <dgm:prSet/>
      <dgm:spPr/>
      <dgm:t>
        <a:bodyPr/>
        <a:lstStyle/>
        <a:p>
          <a:endParaRPr lang="es-ES"/>
        </a:p>
      </dgm:t>
    </dgm:pt>
    <dgm:pt modelId="{5FA76681-DBD5-431A-B4C9-9B282F5C68DF}" type="sibTrans" cxnId="{E0F6EA76-BBE7-4BBE-9704-B166D2C0C98E}">
      <dgm:prSet/>
      <dgm:spPr/>
      <dgm:t>
        <a:bodyPr/>
        <a:lstStyle/>
        <a:p>
          <a:endParaRPr lang="es-ES"/>
        </a:p>
      </dgm:t>
    </dgm:pt>
    <dgm:pt modelId="{78F27F3F-8FC6-418D-9ABA-52D8A3623AA7}">
      <dgm:prSet/>
      <dgm:spPr/>
      <dgm:t>
        <a:bodyPr/>
        <a:lstStyle/>
        <a:p>
          <a:r>
            <a:rPr lang="es-ES" dirty="0" smtClean="0"/>
            <a:t>Responsable de restaurante</a:t>
          </a:r>
          <a:endParaRPr lang="es-ES" dirty="0"/>
        </a:p>
      </dgm:t>
    </dgm:pt>
    <dgm:pt modelId="{67F3C45E-9436-41DC-8105-477E74F12CBD}" type="parTrans" cxnId="{E6084213-995C-4ED8-8208-8D694ADE5149}">
      <dgm:prSet/>
      <dgm:spPr/>
      <dgm:t>
        <a:bodyPr/>
        <a:lstStyle/>
        <a:p>
          <a:endParaRPr lang="es-ES"/>
        </a:p>
      </dgm:t>
    </dgm:pt>
    <dgm:pt modelId="{71E6707A-2D6D-4BE1-ACED-033FAFD1D1F5}" type="sibTrans" cxnId="{E6084213-995C-4ED8-8208-8D694ADE5149}">
      <dgm:prSet/>
      <dgm:spPr/>
      <dgm:t>
        <a:bodyPr/>
        <a:lstStyle/>
        <a:p>
          <a:endParaRPr lang="es-ES"/>
        </a:p>
      </dgm:t>
    </dgm:pt>
    <dgm:pt modelId="{B7AE7C37-7DE3-4C84-B43C-018FE565B952}">
      <dgm:prSet/>
      <dgm:spPr/>
      <dgm:t>
        <a:bodyPr/>
        <a:lstStyle/>
        <a:p>
          <a:r>
            <a:rPr lang="es-ES" dirty="0" smtClean="0"/>
            <a:t>Organización de eventos</a:t>
          </a:r>
          <a:endParaRPr lang="es-ES" dirty="0"/>
        </a:p>
      </dgm:t>
    </dgm:pt>
    <dgm:pt modelId="{3ADB6767-29A7-4C00-B644-EE1AC1A8BC98}" type="parTrans" cxnId="{0982AA4A-924B-4F33-A457-A83459B0DC2A}">
      <dgm:prSet/>
      <dgm:spPr/>
      <dgm:t>
        <a:bodyPr/>
        <a:lstStyle/>
        <a:p>
          <a:endParaRPr lang="es-ES"/>
        </a:p>
      </dgm:t>
    </dgm:pt>
    <dgm:pt modelId="{647CB419-B96B-425F-B434-6FE6D0548B2C}" type="sibTrans" cxnId="{0982AA4A-924B-4F33-A457-A83459B0DC2A}">
      <dgm:prSet/>
      <dgm:spPr/>
      <dgm:t>
        <a:bodyPr/>
        <a:lstStyle/>
        <a:p>
          <a:endParaRPr lang="es-ES"/>
        </a:p>
      </dgm:t>
    </dgm:pt>
    <dgm:pt modelId="{C7ED9B47-C5B9-407F-8691-A6BD49A863A4}">
      <dgm:prSet/>
      <dgm:spPr/>
      <dgm:t>
        <a:bodyPr/>
        <a:lstStyle/>
        <a:p>
          <a:r>
            <a:rPr lang="es-ES" dirty="0" smtClean="0"/>
            <a:t>Recepción de clientes</a:t>
          </a:r>
          <a:endParaRPr lang="es-ES" dirty="0"/>
        </a:p>
      </dgm:t>
    </dgm:pt>
    <dgm:pt modelId="{7CFC85A3-6073-4139-A630-FA3BFA3B7D6E}" type="parTrans" cxnId="{1F6C1BF6-9D99-456A-9E1E-359AAC449471}">
      <dgm:prSet/>
      <dgm:spPr/>
      <dgm:t>
        <a:bodyPr/>
        <a:lstStyle/>
        <a:p>
          <a:endParaRPr lang="es-ES"/>
        </a:p>
      </dgm:t>
    </dgm:pt>
    <dgm:pt modelId="{E6752B04-C3C5-4155-B598-45A69EEB7274}" type="sibTrans" cxnId="{1F6C1BF6-9D99-456A-9E1E-359AAC449471}">
      <dgm:prSet/>
      <dgm:spPr/>
      <dgm:t>
        <a:bodyPr/>
        <a:lstStyle/>
        <a:p>
          <a:endParaRPr lang="es-ES"/>
        </a:p>
      </dgm:t>
    </dgm:pt>
    <dgm:pt modelId="{28FF3BBD-A8D1-431E-96E3-65948D521286}">
      <dgm:prSet/>
      <dgm:spPr/>
      <dgm:t>
        <a:bodyPr/>
        <a:lstStyle/>
        <a:p>
          <a:r>
            <a:rPr lang="es-ES" dirty="0" smtClean="0"/>
            <a:t>Departamento de producción</a:t>
          </a:r>
          <a:endParaRPr lang="es-ES" dirty="0"/>
        </a:p>
      </dgm:t>
    </dgm:pt>
    <dgm:pt modelId="{70741CF5-41AE-4A30-9167-29CCF513A0A0}" type="parTrans" cxnId="{42E74A01-8A44-4568-8C0E-B6CCA7D25C72}">
      <dgm:prSet/>
      <dgm:spPr/>
      <dgm:t>
        <a:bodyPr/>
        <a:lstStyle/>
        <a:p>
          <a:endParaRPr lang="es-ES"/>
        </a:p>
      </dgm:t>
    </dgm:pt>
    <dgm:pt modelId="{80859347-4FFA-4260-8BFE-528654628449}" type="sibTrans" cxnId="{42E74A01-8A44-4568-8C0E-B6CCA7D25C72}">
      <dgm:prSet/>
      <dgm:spPr/>
      <dgm:t>
        <a:bodyPr/>
        <a:lstStyle/>
        <a:p>
          <a:endParaRPr lang="es-ES"/>
        </a:p>
      </dgm:t>
    </dgm:pt>
    <dgm:pt modelId="{A03A3DD2-B70B-432B-A45A-977B23FB534D}">
      <dgm:prSet/>
      <dgm:spPr/>
      <dgm:t>
        <a:bodyPr/>
        <a:lstStyle/>
        <a:p>
          <a:r>
            <a:rPr lang="es-ES" dirty="0" smtClean="0"/>
            <a:t>Departamento de compras</a:t>
          </a:r>
          <a:endParaRPr lang="es-ES" dirty="0"/>
        </a:p>
      </dgm:t>
    </dgm:pt>
    <dgm:pt modelId="{DB30A87F-49B0-4EEE-BB70-3AFE9F51FFD4}" type="parTrans" cxnId="{B16F2474-1A09-4959-BE80-0ACD57D2766E}">
      <dgm:prSet/>
      <dgm:spPr/>
      <dgm:t>
        <a:bodyPr/>
        <a:lstStyle/>
        <a:p>
          <a:endParaRPr lang="es-ES"/>
        </a:p>
      </dgm:t>
    </dgm:pt>
    <dgm:pt modelId="{319AC563-18CD-471D-866F-47E77374D0C1}" type="sibTrans" cxnId="{B16F2474-1A09-4959-BE80-0ACD57D2766E}">
      <dgm:prSet/>
      <dgm:spPr/>
      <dgm:t>
        <a:bodyPr/>
        <a:lstStyle/>
        <a:p>
          <a:endParaRPr lang="es-ES"/>
        </a:p>
      </dgm:t>
    </dgm:pt>
    <dgm:pt modelId="{ED89C7B6-B10E-4A15-9783-05B8BA17D110}" type="pres">
      <dgm:prSet presAssocID="{960C7774-47CC-418F-BE1E-917BD6E0C41C}" presName="hierChild1" presStyleCnt="0">
        <dgm:presLayoutVars>
          <dgm:chPref val="1"/>
          <dgm:dir/>
          <dgm:animOne val="branch"/>
          <dgm:animLvl val="lvl"/>
          <dgm:resizeHandles/>
        </dgm:presLayoutVars>
      </dgm:prSet>
      <dgm:spPr/>
    </dgm:pt>
    <dgm:pt modelId="{E66DD7E2-05DF-4C8B-98B4-16BD33F7E6AC}" type="pres">
      <dgm:prSet presAssocID="{A19297C6-8B81-493A-82AF-E3F167485043}" presName="hierRoot1" presStyleCnt="0"/>
      <dgm:spPr/>
    </dgm:pt>
    <dgm:pt modelId="{FD616EFF-B831-4C05-BF31-B123B8AAB591}" type="pres">
      <dgm:prSet presAssocID="{A19297C6-8B81-493A-82AF-E3F167485043}" presName="composite" presStyleCnt="0"/>
      <dgm:spPr/>
    </dgm:pt>
    <dgm:pt modelId="{7165BF2C-EDFA-43DC-B50B-0374E3726A64}" type="pres">
      <dgm:prSet presAssocID="{A19297C6-8B81-493A-82AF-E3F167485043}" presName="background" presStyleLbl="node0" presStyleIdx="0" presStyleCnt="1"/>
      <dgm:spPr/>
    </dgm:pt>
    <dgm:pt modelId="{E1692CFC-BF99-4AAA-8782-33FF3BA451EE}" type="pres">
      <dgm:prSet presAssocID="{A19297C6-8B81-493A-82AF-E3F167485043}" presName="text" presStyleLbl="fgAcc0" presStyleIdx="0" presStyleCnt="1">
        <dgm:presLayoutVars>
          <dgm:chPref val="3"/>
        </dgm:presLayoutVars>
      </dgm:prSet>
      <dgm:spPr/>
    </dgm:pt>
    <dgm:pt modelId="{EC35E907-33FC-424C-89EB-2CF9CBFB866D}" type="pres">
      <dgm:prSet presAssocID="{A19297C6-8B81-493A-82AF-E3F167485043}" presName="hierChild2" presStyleCnt="0"/>
      <dgm:spPr/>
    </dgm:pt>
    <dgm:pt modelId="{835DE937-A172-4F49-A6F4-C3DE0A98C791}" type="pres">
      <dgm:prSet presAssocID="{BF465349-F3C7-46E6-BFDE-030E0004C40A}" presName="Name10" presStyleLbl="parChTrans1D2" presStyleIdx="0" presStyleCnt="2"/>
      <dgm:spPr/>
    </dgm:pt>
    <dgm:pt modelId="{4841AD22-5D07-474E-AA5B-6915418E4BFD}" type="pres">
      <dgm:prSet presAssocID="{B575479F-9ABA-4C4B-B97E-514AA0050C61}" presName="hierRoot2" presStyleCnt="0"/>
      <dgm:spPr/>
    </dgm:pt>
    <dgm:pt modelId="{24243B9B-FFEE-4510-B207-B27C1DF79537}" type="pres">
      <dgm:prSet presAssocID="{B575479F-9ABA-4C4B-B97E-514AA0050C61}" presName="composite2" presStyleCnt="0"/>
      <dgm:spPr/>
    </dgm:pt>
    <dgm:pt modelId="{4E8A00E8-C39B-47FC-8420-8E51AB0A6658}" type="pres">
      <dgm:prSet presAssocID="{B575479F-9ABA-4C4B-B97E-514AA0050C61}" presName="background2" presStyleLbl="node2" presStyleIdx="0" presStyleCnt="2"/>
      <dgm:spPr/>
    </dgm:pt>
    <dgm:pt modelId="{15ACFD4F-7755-4961-9733-156EDACA76AD}" type="pres">
      <dgm:prSet presAssocID="{B575479F-9ABA-4C4B-B97E-514AA0050C61}" presName="text2" presStyleLbl="fgAcc2" presStyleIdx="0" presStyleCnt="2">
        <dgm:presLayoutVars>
          <dgm:chPref val="3"/>
        </dgm:presLayoutVars>
      </dgm:prSet>
      <dgm:spPr/>
      <dgm:t>
        <a:bodyPr/>
        <a:lstStyle/>
        <a:p>
          <a:endParaRPr lang="es-ES"/>
        </a:p>
      </dgm:t>
    </dgm:pt>
    <dgm:pt modelId="{22AAE184-7F40-4ECA-AA6D-F5E7142820BC}" type="pres">
      <dgm:prSet presAssocID="{B575479F-9ABA-4C4B-B97E-514AA0050C61}" presName="hierChild3" presStyleCnt="0"/>
      <dgm:spPr/>
    </dgm:pt>
    <dgm:pt modelId="{DA86031C-A695-4A20-B94B-41F58C52B8D9}" type="pres">
      <dgm:prSet presAssocID="{DB859629-EA02-4809-B4B0-348E5DEB3A5F}" presName="Name17" presStyleLbl="parChTrans1D3" presStyleIdx="0" presStyleCnt="3"/>
      <dgm:spPr/>
    </dgm:pt>
    <dgm:pt modelId="{24DFEB0F-7ECD-4180-8EF0-0AA247343A20}" type="pres">
      <dgm:prSet presAssocID="{4758F8A4-BF74-45F2-B4F1-61649D71EB74}" presName="hierRoot3" presStyleCnt="0"/>
      <dgm:spPr/>
    </dgm:pt>
    <dgm:pt modelId="{508F1816-41DE-4B3C-A813-C68C2ACEFBF3}" type="pres">
      <dgm:prSet presAssocID="{4758F8A4-BF74-45F2-B4F1-61649D71EB74}" presName="composite3" presStyleCnt="0"/>
      <dgm:spPr/>
    </dgm:pt>
    <dgm:pt modelId="{21CB79DB-2850-4CA4-B49B-C8798789CE1C}" type="pres">
      <dgm:prSet presAssocID="{4758F8A4-BF74-45F2-B4F1-61649D71EB74}" presName="background3" presStyleLbl="node3" presStyleIdx="0" presStyleCnt="3"/>
      <dgm:spPr/>
    </dgm:pt>
    <dgm:pt modelId="{8E2081DC-55E3-49EC-8066-0AD28AC66657}" type="pres">
      <dgm:prSet presAssocID="{4758F8A4-BF74-45F2-B4F1-61649D71EB74}" presName="text3" presStyleLbl="fgAcc3" presStyleIdx="0" presStyleCnt="3">
        <dgm:presLayoutVars>
          <dgm:chPref val="3"/>
        </dgm:presLayoutVars>
      </dgm:prSet>
      <dgm:spPr/>
      <dgm:t>
        <a:bodyPr/>
        <a:lstStyle/>
        <a:p>
          <a:endParaRPr lang="es-ES"/>
        </a:p>
      </dgm:t>
    </dgm:pt>
    <dgm:pt modelId="{11AADF3E-B1C0-4B88-ACF8-4948A7DEA255}" type="pres">
      <dgm:prSet presAssocID="{4758F8A4-BF74-45F2-B4F1-61649D71EB74}" presName="hierChild4" presStyleCnt="0"/>
      <dgm:spPr/>
    </dgm:pt>
    <dgm:pt modelId="{FBCE496B-05C1-46A3-B4DA-9FE693694034}" type="pres">
      <dgm:prSet presAssocID="{AD3A26FD-1772-4759-8066-FC2289FD735A}" presName="Name23" presStyleLbl="parChTrans1D4" presStyleIdx="0" presStyleCnt="11"/>
      <dgm:spPr/>
    </dgm:pt>
    <dgm:pt modelId="{ACCE643B-A2A6-4C73-8BAF-A4EDDBDA42CD}" type="pres">
      <dgm:prSet presAssocID="{3E50898F-E3A4-4554-862C-9ACF7CFED2E9}" presName="hierRoot4" presStyleCnt="0"/>
      <dgm:spPr/>
    </dgm:pt>
    <dgm:pt modelId="{B4BB49F9-374C-44A0-9E3F-A6150D65B549}" type="pres">
      <dgm:prSet presAssocID="{3E50898F-E3A4-4554-862C-9ACF7CFED2E9}" presName="composite4" presStyleCnt="0"/>
      <dgm:spPr/>
    </dgm:pt>
    <dgm:pt modelId="{246EC2D8-1E32-48CF-8F3F-415158E4A1E9}" type="pres">
      <dgm:prSet presAssocID="{3E50898F-E3A4-4554-862C-9ACF7CFED2E9}" presName="background4" presStyleLbl="node4" presStyleIdx="0" presStyleCnt="11"/>
      <dgm:spPr/>
    </dgm:pt>
    <dgm:pt modelId="{3A9095EC-0AC1-4B0B-B51E-BFA7F1AD9332}" type="pres">
      <dgm:prSet presAssocID="{3E50898F-E3A4-4554-862C-9ACF7CFED2E9}" presName="text4" presStyleLbl="fgAcc4" presStyleIdx="0" presStyleCnt="11">
        <dgm:presLayoutVars>
          <dgm:chPref val="3"/>
        </dgm:presLayoutVars>
      </dgm:prSet>
      <dgm:spPr/>
    </dgm:pt>
    <dgm:pt modelId="{903F0FC1-D867-47E5-B484-942FD7EA5ED8}" type="pres">
      <dgm:prSet presAssocID="{3E50898F-E3A4-4554-862C-9ACF7CFED2E9}" presName="hierChild5" presStyleCnt="0"/>
      <dgm:spPr/>
    </dgm:pt>
    <dgm:pt modelId="{4445CE49-D6F6-4930-818E-EE71F1D1428D}" type="pres">
      <dgm:prSet presAssocID="{82A9A6C1-238D-4F73-AF8C-41B4120CC11F}" presName="Name23" presStyleLbl="parChTrans1D4" presStyleIdx="1" presStyleCnt="11"/>
      <dgm:spPr/>
    </dgm:pt>
    <dgm:pt modelId="{8B5E6EE4-6995-4ABB-B3DE-4AF29AB147CF}" type="pres">
      <dgm:prSet presAssocID="{C372DCDC-1193-498F-A851-44B606C245C5}" presName="hierRoot4" presStyleCnt="0"/>
      <dgm:spPr/>
    </dgm:pt>
    <dgm:pt modelId="{D140DC3B-63DC-4AD6-BD02-E4A84F9E2237}" type="pres">
      <dgm:prSet presAssocID="{C372DCDC-1193-498F-A851-44B606C245C5}" presName="composite4" presStyleCnt="0"/>
      <dgm:spPr/>
    </dgm:pt>
    <dgm:pt modelId="{8612C46A-22EF-49C4-8B85-C630D39CA9B0}" type="pres">
      <dgm:prSet presAssocID="{C372DCDC-1193-498F-A851-44B606C245C5}" presName="background4" presStyleLbl="node4" presStyleIdx="1" presStyleCnt="11"/>
      <dgm:spPr/>
    </dgm:pt>
    <dgm:pt modelId="{25B42793-3DD3-4CC4-BACE-FC830E3EC8D1}" type="pres">
      <dgm:prSet presAssocID="{C372DCDC-1193-498F-A851-44B606C245C5}" presName="text4" presStyleLbl="fgAcc4" presStyleIdx="1" presStyleCnt="11">
        <dgm:presLayoutVars>
          <dgm:chPref val="3"/>
        </dgm:presLayoutVars>
      </dgm:prSet>
      <dgm:spPr/>
    </dgm:pt>
    <dgm:pt modelId="{44C4FF91-77D1-4014-A39B-BF9A203D4037}" type="pres">
      <dgm:prSet presAssocID="{C372DCDC-1193-498F-A851-44B606C245C5}" presName="hierChild5" presStyleCnt="0"/>
      <dgm:spPr/>
    </dgm:pt>
    <dgm:pt modelId="{392BAF12-34BA-44FD-A321-0E0DFF945C30}" type="pres">
      <dgm:prSet presAssocID="{9209364E-410C-496B-BEDE-F7CAD4E7ACEE}" presName="Name23" presStyleLbl="parChTrans1D4" presStyleIdx="2" presStyleCnt="11"/>
      <dgm:spPr/>
    </dgm:pt>
    <dgm:pt modelId="{BE6C7EC2-ECE5-44C2-A6FF-18134A4ED080}" type="pres">
      <dgm:prSet presAssocID="{57D2AB20-391B-4BB3-868E-AB368C71132A}" presName="hierRoot4" presStyleCnt="0"/>
      <dgm:spPr/>
    </dgm:pt>
    <dgm:pt modelId="{001B54A4-F890-439F-B0D9-95B548526236}" type="pres">
      <dgm:prSet presAssocID="{57D2AB20-391B-4BB3-868E-AB368C71132A}" presName="composite4" presStyleCnt="0"/>
      <dgm:spPr/>
    </dgm:pt>
    <dgm:pt modelId="{558F9626-1BF2-4353-98C7-A7AC2C44FEBD}" type="pres">
      <dgm:prSet presAssocID="{57D2AB20-391B-4BB3-868E-AB368C71132A}" presName="background4" presStyleLbl="node4" presStyleIdx="2" presStyleCnt="11"/>
      <dgm:spPr/>
    </dgm:pt>
    <dgm:pt modelId="{A5FFF704-43D8-45C4-A79C-BEBA0E339E72}" type="pres">
      <dgm:prSet presAssocID="{57D2AB20-391B-4BB3-868E-AB368C71132A}" presName="text4" presStyleLbl="fgAcc4" presStyleIdx="2" presStyleCnt="11">
        <dgm:presLayoutVars>
          <dgm:chPref val="3"/>
        </dgm:presLayoutVars>
      </dgm:prSet>
      <dgm:spPr/>
    </dgm:pt>
    <dgm:pt modelId="{FB81C039-4349-47B9-BF02-736A2DA2488C}" type="pres">
      <dgm:prSet presAssocID="{57D2AB20-391B-4BB3-868E-AB368C71132A}" presName="hierChild5" presStyleCnt="0"/>
      <dgm:spPr/>
    </dgm:pt>
    <dgm:pt modelId="{F978F53E-C1B3-4857-BD03-779F3AD6A1D0}" type="pres">
      <dgm:prSet presAssocID="{C9C566AA-8832-4133-9C8B-8A2896023200}" presName="Name17" presStyleLbl="parChTrans1D3" presStyleIdx="1" presStyleCnt="3"/>
      <dgm:spPr/>
    </dgm:pt>
    <dgm:pt modelId="{CD3E00AD-69DB-416C-AFC5-B98AB3B5A066}" type="pres">
      <dgm:prSet presAssocID="{C8653112-4A3C-47BF-9E5E-02CCF4FB2B13}" presName="hierRoot3" presStyleCnt="0"/>
      <dgm:spPr/>
    </dgm:pt>
    <dgm:pt modelId="{1AFF231A-84BE-45B9-9C29-A58ADC878CCC}" type="pres">
      <dgm:prSet presAssocID="{C8653112-4A3C-47BF-9E5E-02CCF4FB2B13}" presName="composite3" presStyleCnt="0"/>
      <dgm:spPr/>
    </dgm:pt>
    <dgm:pt modelId="{01BD3492-EC85-45C1-ADD6-F646439C20D8}" type="pres">
      <dgm:prSet presAssocID="{C8653112-4A3C-47BF-9E5E-02CCF4FB2B13}" presName="background3" presStyleLbl="node3" presStyleIdx="1" presStyleCnt="3"/>
      <dgm:spPr/>
    </dgm:pt>
    <dgm:pt modelId="{8EF65FFB-8CDA-4B56-8D3F-54BFEFAC8866}" type="pres">
      <dgm:prSet presAssocID="{C8653112-4A3C-47BF-9E5E-02CCF4FB2B13}" presName="text3" presStyleLbl="fgAcc3" presStyleIdx="1" presStyleCnt="3">
        <dgm:presLayoutVars>
          <dgm:chPref val="3"/>
        </dgm:presLayoutVars>
      </dgm:prSet>
      <dgm:spPr/>
      <dgm:t>
        <a:bodyPr/>
        <a:lstStyle/>
        <a:p>
          <a:endParaRPr lang="es-ES"/>
        </a:p>
      </dgm:t>
    </dgm:pt>
    <dgm:pt modelId="{EF278262-5042-41A9-86C8-E1A7BBD43B91}" type="pres">
      <dgm:prSet presAssocID="{C8653112-4A3C-47BF-9E5E-02CCF4FB2B13}" presName="hierChild4" presStyleCnt="0"/>
      <dgm:spPr/>
    </dgm:pt>
    <dgm:pt modelId="{547379E1-7AC4-4F27-B47C-2E34C4DDB8C9}" type="pres">
      <dgm:prSet presAssocID="{3DCAC61C-0631-4662-B904-B017161D0020}" presName="Name23" presStyleLbl="parChTrans1D4" presStyleIdx="3" presStyleCnt="11"/>
      <dgm:spPr/>
    </dgm:pt>
    <dgm:pt modelId="{5E9DB758-DD34-4963-9D4A-DBEAD976D104}" type="pres">
      <dgm:prSet presAssocID="{82ABAF9A-EED8-4444-A7A8-50EEE92B35E7}" presName="hierRoot4" presStyleCnt="0"/>
      <dgm:spPr/>
    </dgm:pt>
    <dgm:pt modelId="{2F2CC1C7-A387-49A2-91CA-BB5AE5AA5DC2}" type="pres">
      <dgm:prSet presAssocID="{82ABAF9A-EED8-4444-A7A8-50EEE92B35E7}" presName="composite4" presStyleCnt="0"/>
      <dgm:spPr/>
    </dgm:pt>
    <dgm:pt modelId="{903A54B8-10E7-442A-9AC7-279E573A71D0}" type="pres">
      <dgm:prSet presAssocID="{82ABAF9A-EED8-4444-A7A8-50EEE92B35E7}" presName="background4" presStyleLbl="node4" presStyleIdx="3" presStyleCnt="11"/>
      <dgm:spPr/>
    </dgm:pt>
    <dgm:pt modelId="{3882B5E8-4B07-4943-9A0E-DB2B251BFB41}" type="pres">
      <dgm:prSet presAssocID="{82ABAF9A-EED8-4444-A7A8-50EEE92B35E7}" presName="text4" presStyleLbl="fgAcc4" presStyleIdx="3" presStyleCnt="11">
        <dgm:presLayoutVars>
          <dgm:chPref val="3"/>
        </dgm:presLayoutVars>
      </dgm:prSet>
      <dgm:spPr/>
      <dgm:t>
        <a:bodyPr/>
        <a:lstStyle/>
        <a:p>
          <a:endParaRPr lang="es-ES"/>
        </a:p>
      </dgm:t>
    </dgm:pt>
    <dgm:pt modelId="{03356ABA-0A57-4172-8BE1-6A13A39B3E9B}" type="pres">
      <dgm:prSet presAssocID="{82ABAF9A-EED8-4444-A7A8-50EEE92B35E7}" presName="hierChild5" presStyleCnt="0"/>
      <dgm:spPr/>
    </dgm:pt>
    <dgm:pt modelId="{8E12CF28-D70B-49CC-B52F-021883F6E8D9}" type="pres">
      <dgm:prSet presAssocID="{577AA525-BBF4-45DF-93E0-5BBF126D7D45}" presName="Name23" presStyleLbl="parChTrans1D4" presStyleIdx="4" presStyleCnt="11"/>
      <dgm:spPr/>
    </dgm:pt>
    <dgm:pt modelId="{D36041F6-4F4C-4479-8F9B-A44CB42952CC}" type="pres">
      <dgm:prSet presAssocID="{0EEF72F8-192F-45CD-8F1F-8767CC761550}" presName="hierRoot4" presStyleCnt="0"/>
      <dgm:spPr/>
    </dgm:pt>
    <dgm:pt modelId="{388AB930-1F0B-4FC3-BB13-DD9779B6333B}" type="pres">
      <dgm:prSet presAssocID="{0EEF72F8-192F-45CD-8F1F-8767CC761550}" presName="composite4" presStyleCnt="0"/>
      <dgm:spPr/>
    </dgm:pt>
    <dgm:pt modelId="{038ECB15-ABAF-4A81-8081-7F350FF1818D}" type="pres">
      <dgm:prSet presAssocID="{0EEF72F8-192F-45CD-8F1F-8767CC761550}" presName="background4" presStyleLbl="node4" presStyleIdx="4" presStyleCnt="11"/>
      <dgm:spPr/>
    </dgm:pt>
    <dgm:pt modelId="{FBE937CF-E63D-48F4-A637-CB63DB1BB841}" type="pres">
      <dgm:prSet presAssocID="{0EEF72F8-192F-45CD-8F1F-8767CC761550}" presName="text4" presStyleLbl="fgAcc4" presStyleIdx="4" presStyleCnt="11">
        <dgm:presLayoutVars>
          <dgm:chPref val="3"/>
        </dgm:presLayoutVars>
      </dgm:prSet>
      <dgm:spPr/>
    </dgm:pt>
    <dgm:pt modelId="{35F25A07-675A-4E18-9B8C-A8B81ECFBD52}" type="pres">
      <dgm:prSet presAssocID="{0EEF72F8-192F-45CD-8F1F-8767CC761550}" presName="hierChild5" presStyleCnt="0"/>
      <dgm:spPr/>
    </dgm:pt>
    <dgm:pt modelId="{65717F60-8491-4F31-B745-9AB6C22F4706}" type="pres">
      <dgm:prSet presAssocID="{59BA8311-0BD7-4E25-9BE4-82B66C4143C7}" presName="Name17" presStyleLbl="parChTrans1D3" presStyleIdx="2" presStyleCnt="3"/>
      <dgm:spPr/>
    </dgm:pt>
    <dgm:pt modelId="{5FD6CFF7-6A4D-4F1C-8C27-A307C6555F66}" type="pres">
      <dgm:prSet presAssocID="{9B45F02C-C8DE-4E90-A11B-7566315F1829}" presName="hierRoot3" presStyleCnt="0"/>
      <dgm:spPr/>
    </dgm:pt>
    <dgm:pt modelId="{E7740517-1F86-4419-BFCC-C588E0CA9134}" type="pres">
      <dgm:prSet presAssocID="{9B45F02C-C8DE-4E90-A11B-7566315F1829}" presName="composite3" presStyleCnt="0"/>
      <dgm:spPr/>
    </dgm:pt>
    <dgm:pt modelId="{B19BD354-D69F-4C0A-99BD-843D2DAB14D2}" type="pres">
      <dgm:prSet presAssocID="{9B45F02C-C8DE-4E90-A11B-7566315F1829}" presName="background3" presStyleLbl="node3" presStyleIdx="2" presStyleCnt="3"/>
      <dgm:spPr/>
    </dgm:pt>
    <dgm:pt modelId="{1FC82D32-CFA5-4B3A-94FC-9DD0799E95AF}" type="pres">
      <dgm:prSet presAssocID="{9B45F02C-C8DE-4E90-A11B-7566315F1829}" presName="text3" presStyleLbl="fgAcc3" presStyleIdx="2" presStyleCnt="3">
        <dgm:presLayoutVars>
          <dgm:chPref val="3"/>
        </dgm:presLayoutVars>
      </dgm:prSet>
      <dgm:spPr/>
      <dgm:t>
        <a:bodyPr/>
        <a:lstStyle/>
        <a:p>
          <a:endParaRPr lang="es-ES"/>
        </a:p>
      </dgm:t>
    </dgm:pt>
    <dgm:pt modelId="{F8B8C924-432B-4AB4-AECC-B11B0080CC0E}" type="pres">
      <dgm:prSet presAssocID="{9B45F02C-C8DE-4E90-A11B-7566315F1829}" presName="hierChild4" presStyleCnt="0"/>
      <dgm:spPr/>
    </dgm:pt>
    <dgm:pt modelId="{BC910678-4165-4732-8683-4946AE63DFD4}" type="pres">
      <dgm:prSet presAssocID="{67F3C45E-9436-41DC-8105-477E74F12CBD}" presName="Name23" presStyleLbl="parChTrans1D4" presStyleIdx="5" presStyleCnt="11"/>
      <dgm:spPr/>
    </dgm:pt>
    <dgm:pt modelId="{13E851EF-94C6-4E09-8A5B-D5B0987B5A23}" type="pres">
      <dgm:prSet presAssocID="{78F27F3F-8FC6-418D-9ABA-52D8A3623AA7}" presName="hierRoot4" presStyleCnt="0"/>
      <dgm:spPr/>
    </dgm:pt>
    <dgm:pt modelId="{8F8AC052-6A58-43C3-9C81-DFA63C0F1E22}" type="pres">
      <dgm:prSet presAssocID="{78F27F3F-8FC6-418D-9ABA-52D8A3623AA7}" presName="composite4" presStyleCnt="0"/>
      <dgm:spPr/>
    </dgm:pt>
    <dgm:pt modelId="{B9C708D0-FFE9-4158-8B21-1D3F5AEA39ED}" type="pres">
      <dgm:prSet presAssocID="{78F27F3F-8FC6-418D-9ABA-52D8A3623AA7}" presName="background4" presStyleLbl="node4" presStyleIdx="5" presStyleCnt="11"/>
      <dgm:spPr/>
    </dgm:pt>
    <dgm:pt modelId="{51BA8FB4-768C-4C3D-95C1-AE13F8BA51CF}" type="pres">
      <dgm:prSet presAssocID="{78F27F3F-8FC6-418D-9ABA-52D8A3623AA7}" presName="text4" presStyleLbl="fgAcc4" presStyleIdx="5" presStyleCnt="11">
        <dgm:presLayoutVars>
          <dgm:chPref val="3"/>
        </dgm:presLayoutVars>
      </dgm:prSet>
      <dgm:spPr/>
      <dgm:t>
        <a:bodyPr/>
        <a:lstStyle/>
        <a:p>
          <a:endParaRPr lang="es-ES"/>
        </a:p>
      </dgm:t>
    </dgm:pt>
    <dgm:pt modelId="{BC915EEF-F72C-4EA1-9C44-B4FB4B0E9F46}" type="pres">
      <dgm:prSet presAssocID="{78F27F3F-8FC6-418D-9ABA-52D8A3623AA7}" presName="hierChild5" presStyleCnt="0"/>
      <dgm:spPr/>
    </dgm:pt>
    <dgm:pt modelId="{BD0D0FDB-9008-40DC-8A54-7F24DDD881F6}" type="pres">
      <dgm:prSet presAssocID="{DB30A87F-49B0-4EEE-BB70-3AFE9F51FFD4}" presName="Name23" presStyleLbl="parChTrans1D4" presStyleIdx="6" presStyleCnt="11"/>
      <dgm:spPr/>
    </dgm:pt>
    <dgm:pt modelId="{FF96C8B1-9B5B-458B-9F58-335737568F1D}" type="pres">
      <dgm:prSet presAssocID="{A03A3DD2-B70B-432B-A45A-977B23FB534D}" presName="hierRoot4" presStyleCnt="0"/>
      <dgm:spPr/>
    </dgm:pt>
    <dgm:pt modelId="{A05BCA4E-B619-41CB-AD3E-67AE5D7E05B7}" type="pres">
      <dgm:prSet presAssocID="{A03A3DD2-B70B-432B-A45A-977B23FB534D}" presName="composite4" presStyleCnt="0"/>
      <dgm:spPr/>
    </dgm:pt>
    <dgm:pt modelId="{31B6F867-9172-46C5-B90B-4787DE52DF45}" type="pres">
      <dgm:prSet presAssocID="{A03A3DD2-B70B-432B-A45A-977B23FB534D}" presName="background4" presStyleLbl="node4" presStyleIdx="6" presStyleCnt="11"/>
      <dgm:spPr/>
    </dgm:pt>
    <dgm:pt modelId="{CFE55184-F470-4CBF-8E98-71AECB44EF70}" type="pres">
      <dgm:prSet presAssocID="{A03A3DD2-B70B-432B-A45A-977B23FB534D}" presName="text4" presStyleLbl="fgAcc4" presStyleIdx="6" presStyleCnt="11">
        <dgm:presLayoutVars>
          <dgm:chPref val="3"/>
        </dgm:presLayoutVars>
      </dgm:prSet>
      <dgm:spPr/>
    </dgm:pt>
    <dgm:pt modelId="{A95AE239-4D2B-4667-AA44-0BD44477222B}" type="pres">
      <dgm:prSet presAssocID="{A03A3DD2-B70B-432B-A45A-977B23FB534D}" presName="hierChild5" presStyleCnt="0"/>
      <dgm:spPr/>
    </dgm:pt>
    <dgm:pt modelId="{02C52D2E-2E6E-4E6A-B872-058B8975A736}" type="pres">
      <dgm:prSet presAssocID="{70741CF5-41AE-4A30-9167-29CCF513A0A0}" presName="Name23" presStyleLbl="parChTrans1D4" presStyleIdx="7" presStyleCnt="11"/>
      <dgm:spPr/>
    </dgm:pt>
    <dgm:pt modelId="{44B67FF1-5D95-4260-83BE-C155D626DE5F}" type="pres">
      <dgm:prSet presAssocID="{28FF3BBD-A8D1-431E-96E3-65948D521286}" presName="hierRoot4" presStyleCnt="0"/>
      <dgm:spPr/>
    </dgm:pt>
    <dgm:pt modelId="{99F69374-6966-45EB-98E1-C15A3E2D0EF9}" type="pres">
      <dgm:prSet presAssocID="{28FF3BBD-A8D1-431E-96E3-65948D521286}" presName="composite4" presStyleCnt="0"/>
      <dgm:spPr/>
    </dgm:pt>
    <dgm:pt modelId="{B16AC3DA-E852-4F5A-9C25-4E3B7E3B2339}" type="pres">
      <dgm:prSet presAssocID="{28FF3BBD-A8D1-431E-96E3-65948D521286}" presName="background4" presStyleLbl="node4" presStyleIdx="7" presStyleCnt="11"/>
      <dgm:spPr/>
    </dgm:pt>
    <dgm:pt modelId="{F6DA6A6F-1A85-4ABF-A4EE-1225E38ABB66}" type="pres">
      <dgm:prSet presAssocID="{28FF3BBD-A8D1-431E-96E3-65948D521286}" presName="text4" presStyleLbl="fgAcc4" presStyleIdx="7" presStyleCnt="11">
        <dgm:presLayoutVars>
          <dgm:chPref val="3"/>
        </dgm:presLayoutVars>
      </dgm:prSet>
      <dgm:spPr/>
    </dgm:pt>
    <dgm:pt modelId="{BEFBAAC7-22E8-4778-8389-A357BA0A8DE8}" type="pres">
      <dgm:prSet presAssocID="{28FF3BBD-A8D1-431E-96E3-65948D521286}" presName="hierChild5" presStyleCnt="0"/>
      <dgm:spPr/>
    </dgm:pt>
    <dgm:pt modelId="{01EB9D3D-7966-4227-B411-13FC9C60855B}" type="pres">
      <dgm:prSet presAssocID="{DF362CDF-4391-47FD-8795-6C554208F83C}" presName="Name23" presStyleLbl="parChTrans1D4" presStyleIdx="8" presStyleCnt="11"/>
      <dgm:spPr/>
    </dgm:pt>
    <dgm:pt modelId="{87F76C04-B0EB-4E84-A97B-FE907917CB2A}" type="pres">
      <dgm:prSet presAssocID="{F0629BB3-37DE-4EEA-BA6E-722971101CEE}" presName="hierRoot4" presStyleCnt="0"/>
      <dgm:spPr/>
    </dgm:pt>
    <dgm:pt modelId="{8CAAF780-49A6-427A-8352-B77627B7793D}" type="pres">
      <dgm:prSet presAssocID="{F0629BB3-37DE-4EEA-BA6E-722971101CEE}" presName="composite4" presStyleCnt="0"/>
      <dgm:spPr/>
    </dgm:pt>
    <dgm:pt modelId="{9EEF1148-E5E9-4415-8970-05A9A8C0D01B}" type="pres">
      <dgm:prSet presAssocID="{F0629BB3-37DE-4EEA-BA6E-722971101CEE}" presName="background4" presStyleLbl="node4" presStyleIdx="8" presStyleCnt="11"/>
      <dgm:spPr/>
    </dgm:pt>
    <dgm:pt modelId="{D5DA6E38-88B3-43F3-94A8-5D3BF0B8A6E0}" type="pres">
      <dgm:prSet presAssocID="{F0629BB3-37DE-4EEA-BA6E-722971101CEE}" presName="text4" presStyleLbl="fgAcc4" presStyleIdx="8" presStyleCnt="11">
        <dgm:presLayoutVars>
          <dgm:chPref val="3"/>
        </dgm:presLayoutVars>
      </dgm:prSet>
      <dgm:spPr/>
    </dgm:pt>
    <dgm:pt modelId="{38FF222E-E0B7-4C05-AF61-A8F905826CC3}" type="pres">
      <dgm:prSet presAssocID="{F0629BB3-37DE-4EEA-BA6E-722971101CEE}" presName="hierChild5" presStyleCnt="0"/>
      <dgm:spPr/>
    </dgm:pt>
    <dgm:pt modelId="{D1CF15B5-2752-43A9-AE5D-CAADE9324B82}" type="pres">
      <dgm:prSet presAssocID="{7CFC85A3-6073-4139-A630-FA3BFA3B7D6E}" presName="Name23" presStyleLbl="parChTrans1D4" presStyleIdx="9" presStyleCnt="11"/>
      <dgm:spPr/>
    </dgm:pt>
    <dgm:pt modelId="{C7F597BA-7E9D-426C-9C17-8CF5368770EC}" type="pres">
      <dgm:prSet presAssocID="{C7ED9B47-C5B9-407F-8691-A6BD49A863A4}" presName="hierRoot4" presStyleCnt="0"/>
      <dgm:spPr/>
    </dgm:pt>
    <dgm:pt modelId="{4C1E19B7-FCDD-4BBF-AF2E-E6EC31E6DCD8}" type="pres">
      <dgm:prSet presAssocID="{C7ED9B47-C5B9-407F-8691-A6BD49A863A4}" presName="composite4" presStyleCnt="0"/>
      <dgm:spPr/>
    </dgm:pt>
    <dgm:pt modelId="{5EFDCBC2-C79B-407C-8D6E-404C0FCA5D22}" type="pres">
      <dgm:prSet presAssocID="{C7ED9B47-C5B9-407F-8691-A6BD49A863A4}" presName="background4" presStyleLbl="node4" presStyleIdx="9" presStyleCnt="11"/>
      <dgm:spPr/>
    </dgm:pt>
    <dgm:pt modelId="{C8670E73-88EE-4C48-9429-163C950739FA}" type="pres">
      <dgm:prSet presAssocID="{C7ED9B47-C5B9-407F-8691-A6BD49A863A4}" presName="text4" presStyleLbl="fgAcc4" presStyleIdx="9" presStyleCnt="11">
        <dgm:presLayoutVars>
          <dgm:chPref val="3"/>
        </dgm:presLayoutVars>
      </dgm:prSet>
      <dgm:spPr/>
    </dgm:pt>
    <dgm:pt modelId="{BED9FCB3-4913-4BA3-88F3-6270C1DB6046}" type="pres">
      <dgm:prSet presAssocID="{C7ED9B47-C5B9-407F-8691-A6BD49A863A4}" presName="hierChild5" presStyleCnt="0"/>
      <dgm:spPr/>
    </dgm:pt>
    <dgm:pt modelId="{3A73E676-B4AB-4B32-BE3F-D39B744E1B06}" type="pres">
      <dgm:prSet presAssocID="{3ADB6767-29A7-4C00-B644-EE1AC1A8BC98}" presName="Name23" presStyleLbl="parChTrans1D4" presStyleIdx="10" presStyleCnt="11"/>
      <dgm:spPr/>
    </dgm:pt>
    <dgm:pt modelId="{18E3D9AA-E2EE-4DFE-8583-B1A3ED610FA7}" type="pres">
      <dgm:prSet presAssocID="{B7AE7C37-7DE3-4C84-B43C-018FE565B952}" presName="hierRoot4" presStyleCnt="0"/>
      <dgm:spPr/>
    </dgm:pt>
    <dgm:pt modelId="{1A5CC7BA-F8BA-4EDE-92FB-8B1C655A428C}" type="pres">
      <dgm:prSet presAssocID="{B7AE7C37-7DE3-4C84-B43C-018FE565B952}" presName="composite4" presStyleCnt="0"/>
      <dgm:spPr/>
    </dgm:pt>
    <dgm:pt modelId="{6B06E4BD-80C0-4638-B965-4156717C922A}" type="pres">
      <dgm:prSet presAssocID="{B7AE7C37-7DE3-4C84-B43C-018FE565B952}" presName="background4" presStyleLbl="node4" presStyleIdx="10" presStyleCnt="11"/>
      <dgm:spPr/>
    </dgm:pt>
    <dgm:pt modelId="{9233F5CC-332F-479E-843E-682453A67382}" type="pres">
      <dgm:prSet presAssocID="{B7AE7C37-7DE3-4C84-B43C-018FE565B952}" presName="text4" presStyleLbl="fgAcc4" presStyleIdx="10" presStyleCnt="11">
        <dgm:presLayoutVars>
          <dgm:chPref val="3"/>
        </dgm:presLayoutVars>
      </dgm:prSet>
      <dgm:spPr/>
    </dgm:pt>
    <dgm:pt modelId="{DA8B00E1-B3A0-4CAE-AB4F-B78490AC43AE}" type="pres">
      <dgm:prSet presAssocID="{B7AE7C37-7DE3-4C84-B43C-018FE565B952}" presName="hierChild5" presStyleCnt="0"/>
      <dgm:spPr/>
    </dgm:pt>
    <dgm:pt modelId="{BCF945C8-7524-44BA-B9C8-AF79879BD620}" type="pres">
      <dgm:prSet presAssocID="{251161A6-2B88-4B8A-8E43-594F5FE66CE6}" presName="Name10" presStyleLbl="parChTrans1D2" presStyleIdx="1" presStyleCnt="2"/>
      <dgm:spPr/>
    </dgm:pt>
    <dgm:pt modelId="{58CDD0AE-2C4D-4125-9DF9-FB0A7196C769}" type="pres">
      <dgm:prSet presAssocID="{54F1EBA3-C9EA-4D46-A5C6-679ED842C086}" presName="hierRoot2" presStyleCnt="0"/>
      <dgm:spPr/>
    </dgm:pt>
    <dgm:pt modelId="{C33E0139-0E6A-4C68-B9FF-CAE4A58820D6}" type="pres">
      <dgm:prSet presAssocID="{54F1EBA3-C9EA-4D46-A5C6-679ED842C086}" presName="composite2" presStyleCnt="0"/>
      <dgm:spPr/>
    </dgm:pt>
    <dgm:pt modelId="{9B6E2E1F-BC60-482B-AA47-2E84D80B4EBC}" type="pres">
      <dgm:prSet presAssocID="{54F1EBA3-C9EA-4D46-A5C6-679ED842C086}" presName="background2" presStyleLbl="node2" presStyleIdx="1" presStyleCnt="2"/>
      <dgm:spPr/>
    </dgm:pt>
    <dgm:pt modelId="{B331494F-9E78-4BCA-8F7A-655AE59345E7}" type="pres">
      <dgm:prSet presAssocID="{54F1EBA3-C9EA-4D46-A5C6-679ED842C086}" presName="text2" presStyleLbl="fgAcc2" presStyleIdx="1" presStyleCnt="2">
        <dgm:presLayoutVars>
          <dgm:chPref val="3"/>
        </dgm:presLayoutVars>
      </dgm:prSet>
      <dgm:spPr/>
    </dgm:pt>
    <dgm:pt modelId="{F40394E0-76EF-48BD-8388-5B564EDA5A0F}" type="pres">
      <dgm:prSet presAssocID="{54F1EBA3-C9EA-4D46-A5C6-679ED842C086}" presName="hierChild3" presStyleCnt="0"/>
      <dgm:spPr/>
    </dgm:pt>
  </dgm:ptLst>
  <dgm:cxnLst>
    <dgm:cxn modelId="{FE84488D-94FE-4D2B-BF12-E22D062DFD30}" type="presOf" srcId="{82ABAF9A-EED8-4444-A7A8-50EEE92B35E7}" destId="{3882B5E8-4B07-4943-9A0E-DB2B251BFB41}" srcOrd="0" destOrd="0" presId="urn:microsoft.com/office/officeart/2005/8/layout/hierarchy1"/>
    <dgm:cxn modelId="{08E6638A-C56A-4C75-A61C-7C3CFD783FA1}" type="presOf" srcId="{BF465349-F3C7-46E6-BFDE-030E0004C40A}" destId="{835DE937-A172-4F49-A6F4-C3DE0A98C791}" srcOrd="0" destOrd="0" presId="urn:microsoft.com/office/officeart/2005/8/layout/hierarchy1"/>
    <dgm:cxn modelId="{318F816C-A1B1-4A6C-A419-64BADA62A698}" type="presOf" srcId="{AD3A26FD-1772-4759-8066-FC2289FD735A}" destId="{FBCE496B-05C1-46A3-B4DA-9FE693694034}" srcOrd="0" destOrd="0" presId="urn:microsoft.com/office/officeart/2005/8/layout/hierarchy1"/>
    <dgm:cxn modelId="{C69529AA-650D-408D-8118-376592465E8D}" type="presOf" srcId="{82A9A6C1-238D-4F73-AF8C-41B4120CC11F}" destId="{4445CE49-D6F6-4930-818E-EE71F1D1428D}" srcOrd="0" destOrd="0" presId="urn:microsoft.com/office/officeart/2005/8/layout/hierarchy1"/>
    <dgm:cxn modelId="{798E0B9F-8C58-46A4-B8AF-191822AB3B75}" type="presOf" srcId="{0EEF72F8-192F-45CD-8F1F-8767CC761550}" destId="{FBE937CF-E63D-48F4-A637-CB63DB1BB841}" srcOrd="0" destOrd="0" presId="urn:microsoft.com/office/officeart/2005/8/layout/hierarchy1"/>
    <dgm:cxn modelId="{E1A48A7B-06DF-4B33-8BB1-FEC2B0F91737}" srcId="{4758F8A4-BF74-45F2-B4F1-61649D71EB74}" destId="{3E50898F-E3A4-4554-862C-9ACF7CFED2E9}" srcOrd="0" destOrd="0" parTransId="{AD3A26FD-1772-4759-8066-FC2289FD735A}" sibTransId="{1A417F27-8103-4A5F-BD7F-62B77DF60597}"/>
    <dgm:cxn modelId="{FB180C89-0090-43ED-838C-01C5671B5BF9}" type="presOf" srcId="{78F27F3F-8FC6-418D-9ABA-52D8A3623AA7}" destId="{51BA8FB4-768C-4C3D-95C1-AE13F8BA51CF}" srcOrd="0" destOrd="0" presId="urn:microsoft.com/office/officeart/2005/8/layout/hierarchy1"/>
    <dgm:cxn modelId="{32C8E793-E250-4CF4-8E42-DD480C1F80DC}" type="presOf" srcId="{59BA8311-0BD7-4E25-9BE4-82B66C4143C7}" destId="{65717F60-8491-4F31-B745-9AB6C22F4706}" srcOrd="0" destOrd="0" presId="urn:microsoft.com/office/officeart/2005/8/layout/hierarchy1"/>
    <dgm:cxn modelId="{F2BD3647-23E1-409E-B50C-A94A3756F58A}" srcId="{B575479F-9ABA-4C4B-B97E-514AA0050C61}" destId="{9B45F02C-C8DE-4E90-A11B-7566315F1829}" srcOrd="2" destOrd="0" parTransId="{59BA8311-0BD7-4E25-9BE4-82B66C4143C7}" sibTransId="{46F5EE30-8166-4932-B5AC-8278F705FC7C}"/>
    <dgm:cxn modelId="{EBD06E92-F351-492E-A668-C29910377D27}" type="presOf" srcId="{B7AE7C37-7DE3-4C84-B43C-018FE565B952}" destId="{9233F5CC-332F-479E-843E-682453A67382}" srcOrd="0" destOrd="0" presId="urn:microsoft.com/office/officeart/2005/8/layout/hierarchy1"/>
    <dgm:cxn modelId="{B07BAB99-53C3-4741-A538-CC1FB071E33B}" srcId="{A19297C6-8B81-493A-82AF-E3F167485043}" destId="{54F1EBA3-C9EA-4D46-A5C6-679ED842C086}" srcOrd="1" destOrd="0" parTransId="{251161A6-2B88-4B8A-8E43-594F5FE66CE6}" sibTransId="{566B10AA-5FD6-431A-8E50-D35F909DD488}"/>
    <dgm:cxn modelId="{521574A5-27DE-4C2F-9792-5F5A0FBD90E9}" type="presOf" srcId="{3ADB6767-29A7-4C00-B644-EE1AC1A8BC98}" destId="{3A73E676-B4AB-4B32-BE3F-D39B744E1B06}" srcOrd="0" destOrd="0" presId="urn:microsoft.com/office/officeart/2005/8/layout/hierarchy1"/>
    <dgm:cxn modelId="{CDA7A85C-B53C-4586-89B7-289F40A1B59E}" type="presOf" srcId="{3E50898F-E3A4-4554-862C-9ACF7CFED2E9}" destId="{3A9095EC-0AC1-4B0B-B51E-BFA7F1AD9332}" srcOrd="0" destOrd="0" presId="urn:microsoft.com/office/officeart/2005/8/layout/hierarchy1"/>
    <dgm:cxn modelId="{5E42F56B-24B2-4B9D-B2EE-4CFA47FD7EF3}" type="presOf" srcId="{4758F8A4-BF74-45F2-B4F1-61649D71EB74}" destId="{8E2081DC-55E3-49EC-8066-0AD28AC66657}" srcOrd="0" destOrd="0" presId="urn:microsoft.com/office/officeart/2005/8/layout/hierarchy1"/>
    <dgm:cxn modelId="{49EDE15E-1944-4B51-BEFA-4F8912B09000}" type="presOf" srcId="{C7ED9B47-C5B9-407F-8691-A6BD49A863A4}" destId="{C8670E73-88EE-4C48-9429-163C950739FA}" srcOrd="0" destOrd="0" presId="urn:microsoft.com/office/officeart/2005/8/layout/hierarchy1"/>
    <dgm:cxn modelId="{FA43242B-4B66-4A2B-9F15-99DD11C83A2C}" type="presOf" srcId="{251161A6-2B88-4B8A-8E43-594F5FE66CE6}" destId="{BCF945C8-7524-44BA-B9C8-AF79879BD620}" srcOrd="0" destOrd="0" presId="urn:microsoft.com/office/officeart/2005/8/layout/hierarchy1"/>
    <dgm:cxn modelId="{572B5DEC-38A3-426B-AFCA-92EEB53FCC54}" type="presOf" srcId="{3DCAC61C-0631-4662-B904-B017161D0020}" destId="{547379E1-7AC4-4F27-B47C-2E34C4DDB8C9}" srcOrd="0" destOrd="0" presId="urn:microsoft.com/office/officeart/2005/8/layout/hierarchy1"/>
    <dgm:cxn modelId="{E0F6EA76-BBE7-4BBE-9704-B166D2C0C98E}" srcId="{9B45F02C-C8DE-4E90-A11B-7566315F1829}" destId="{F0629BB3-37DE-4EEA-BA6E-722971101CEE}" srcOrd="1" destOrd="0" parTransId="{DF362CDF-4391-47FD-8795-6C554208F83C}" sibTransId="{5FA76681-DBD5-431A-B4C9-9B282F5C68DF}"/>
    <dgm:cxn modelId="{869D6E76-30A5-4F01-BA2B-243E55BBB2D5}" type="presOf" srcId="{C8653112-4A3C-47BF-9E5E-02CCF4FB2B13}" destId="{8EF65FFB-8CDA-4B56-8D3F-54BFEFAC8866}" srcOrd="0" destOrd="0" presId="urn:microsoft.com/office/officeart/2005/8/layout/hierarchy1"/>
    <dgm:cxn modelId="{ABA5CC3B-5EAA-4408-8C04-33AB9D37205B}" type="presOf" srcId="{9B45F02C-C8DE-4E90-A11B-7566315F1829}" destId="{1FC82D32-CFA5-4B3A-94FC-9DD0799E95AF}" srcOrd="0" destOrd="0" presId="urn:microsoft.com/office/officeart/2005/8/layout/hierarchy1"/>
    <dgm:cxn modelId="{B2AAEEB8-5EF7-4006-89A3-EC7B97A2E48E}" type="presOf" srcId="{DB859629-EA02-4809-B4B0-348E5DEB3A5F}" destId="{DA86031C-A695-4A20-B94B-41F58C52B8D9}" srcOrd="0" destOrd="0" presId="urn:microsoft.com/office/officeart/2005/8/layout/hierarchy1"/>
    <dgm:cxn modelId="{0F22FF33-6E1C-44EE-B07E-664A6BAA64DC}" type="presOf" srcId="{B575479F-9ABA-4C4B-B97E-514AA0050C61}" destId="{15ACFD4F-7755-4961-9733-156EDACA76AD}" srcOrd="0" destOrd="0" presId="urn:microsoft.com/office/officeart/2005/8/layout/hierarchy1"/>
    <dgm:cxn modelId="{DFFD5575-05FF-47D1-9F82-93C1F3402713}" srcId="{4758F8A4-BF74-45F2-B4F1-61649D71EB74}" destId="{57D2AB20-391B-4BB3-868E-AB368C71132A}" srcOrd="2" destOrd="0" parTransId="{9209364E-410C-496B-BEDE-F7CAD4E7ACEE}" sibTransId="{AB5B624F-50CF-48CD-8D9C-37921BE6156E}"/>
    <dgm:cxn modelId="{936B8D36-1617-47F4-B063-E1D9898DDABE}" type="presOf" srcId="{A19297C6-8B81-493A-82AF-E3F167485043}" destId="{E1692CFC-BF99-4AAA-8782-33FF3BA451EE}" srcOrd="0" destOrd="0" presId="urn:microsoft.com/office/officeart/2005/8/layout/hierarchy1"/>
    <dgm:cxn modelId="{42E74A01-8A44-4568-8C0E-B6CCA7D25C72}" srcId="{78F27F3F-8FC6-418D-9ABA-52D8A3623AA7}" destId="{28FF3BBD-A8D1-431E-96E3-65948D521286}" srcOrd="1" destOrd="0" parTransId="{70741CF5-41AE-4A30-9167-29CCF513A0A0}" sibTransId="{80859347-4FFA-4260-8BFE-528654628449}"/>
    <dgm:cxn modelId="{E06060D1-A991-414F-8D4A-DEBCD588F6B3}" type="presOf" srcId="{DB30A87F-49B0-4EEE-BB70-3AFE9F51FFD4}" destId="{BD0D0FDB-9008-40DC-8A54-7F24DDD881F6}" srcOrd="0" destOrd="0" presId="urn:microsoft.com/office/officeart/2005/8/layout/hierarchy1"/>
    <dgm:cxn modelId="{B16F2474-1A09-4959-BE80-0ACD57D2766E}" srcId="{78F27F3F-8FC6-418D-9ABA-52D8A3623AA7}" destId="{A03A3DD2-B70B-432B-A45A-977B23FB534D}" srcOrd="0" destOrd="0" parTransId="{DB30A87F-49B0-4EEE-BB70-3AFE9F51FFD4}" sibTransId="{319AC563-18CD-471D-866F-47E77374D0C1}"/>
    <dgm:cxn modelId="{B51207F6-B595-4C38-862D-C2B5253C61C7}" type="presOf" srcId="{F0629BB3-37DE-4EEA-BA6E-722971101CEE}" destId="{D5DA6E38-88B3-43F3-94A8-5D3BF0B8A6E0}" srcOrd="0" destOrd="0" presId="urn:microsoft.com/office/officeart/2005/8/layout/hierarchy1"/>
    <dgm:cxn modelId="{E6084213-995C-4ED8-8208-8D694ADE5149}" srcId="{9B45F02C-C8DE-4E90-A11B-7566315F1829}" destId="{78F27F3F-8FC6-418D-9ABA-52D8A3623AA7}" srcOrd="0" destOrd="0" parTransId="{67F3C45E-9436-41DC-8105-477E74F12CBD}" sibTransId="{71E6707A-2D6D-4BE1-ACED-033FAFD1D1F5}"/>
    <dgm:cxn modelId="{B7EBF4ED-96E1-4239-988C-DB20F0E01391}" type="presOf" srcId="{960C7774-47CC-418F-BE1E-917BD6E0C41C}" destId="{ED89C7B6-B10E-4A15-9783-05B8BA17D110}" srcOrd="0" destOrd="0" presId="urn:microsoft.com/office/officeart/2005/8/layout/hierarchy1"/>
    <dgm:cxn modelId="{79E8C079-AEB1-45E9-AC61-124A794D1989}" type="presOf" srcId="{28FF3BBD-A8D1-431E-96E3-65948D521286}" destId="{F6DA6A6F-1A85-4ABF-A4EE-1225E38ABB66}" srcOrd="0" destOrd="0" presId="urn:microsoft.com/office/officeart/2005/8/layout/hierarchy1"/>
    <dgm:cxn modelId="{69082C69-B1A4-4614-BB95-4E5EB024731F}" type="presOf" srcId="{54F1EBA3-C9EA-4D46-A5C6-679ED842C086}" destId="{B331494F-9E78-4BCA-8F7A-655AE59345E7}" srcOrd="0" destOrd="0" presId="urn:microsoft.com/office/officeart/2005/8/layout/hierarchy1"/>
    <dgm:cxn modelId="{653A5955-A381-4E86-90E9-61FF7ED0A865}" srcId="{C8653112-4A3C-47BF-9E5E-02CCF4FB2B13}" destId="{82ABAF9A-EED8-4444-A7A8-50EEE92B35E7}" srcOrd="0" destOrd="0" parTransId="{3DCAC61C-0631-4662-B904-B017161D0020}" sibTransId="{99FDA3E4-5FAF-4206-AC2A-C215B2460EFF}"/>
    <dgm:cxn modelId="{85B2E585-F3CF-4641-AC12-9A0322033588}" type="presOf" srcId="{577AA525-BBF4-45DF-93E0-5BBF126D7D45}" destId="{8E12CF28-D70B-49CC-B52F-021883F6E8D9}" srcOrd="0" destOrd="0" presId="urn:microsoft.com/office/officeart/2005/8/layout/hierarchy1"/>
    <dgm:cxn modelId="{D0C11583-325B-4041-95CA-6B13E08A4702}" type="presOf" srcId="{DF362CDF-4391-47FD-8795-6C554208F83C}" destId="{01EB9D3D-7966-4227-B411-13FC9C60855B}" srcOrd="0" destOrd="0" presId="urn:microsoft.com/office/officeart/2005/8/layout/hierarchy1"/>
    <dgm:cxn modelId="{B23355F8-52C6-404F-BF6A-76A0F80DFE08}" srcId="{4758F8A4-BF74-45F2-B4F1-61649D71EB74}" destId="{C372DCDC-1193-498F-A851-44B606C245C5}" srcOrd="1" destOrd="0" parTransId="{82A9A6C1-238D-4F73-AF8C-41B4120CC11F}" sibTransId="{A0669A0A-4446-4F3B-9E44-B391860EDE1B}"/>
    <dgm:cxn modelId="{4DC3BD21-57A9-4263-A775-42E7967206EB}" type="presOf" srcId="{67F3C45E-9436-41DC-8105-477E74F12CBD}" destId="{BC910678-4165-4732-8683-4946AE63DFD4}" srcOrd="0" destOrd="0" presId="urn:microsoft.com/office/officeart/2005/8/layout/hierarchy1"/>
    <dgm:cxn modelId="{65A3E897-2EDF-4F20-AD91-BA414C403069}" type="presOf" srcId="{C372DCDC-1193-498F-A851-44B606C245C5}" destId="{25B42793-3DD3-4CC4-BACE-FC830E3EC8D1}" srcOrd="0" destOrd="0" presId="urn:microsoft.com/office/officeart/2005/8/layout/hierarchy1"/>
    <dgm:cxn modelId="{14EA662F-1DBB-4AF2-B4AB-67F2C8482132}" srcId="{C8653112-4A3C-47BF-9E5E-02CCF4FB2B13}" destId="{0EEF72F8-192F-45CD-8F1F-8767CC761550}" srcOrd="1" destOrd="0" parTransId="{577AA525-BBF4-45DF-93E0-5BBF126D7D45}" sibTransId="{7A2ABE79-D194-47C9-A8EC-4804488990C5}"/>
    <dgm:cxn modelId="{AB95E59F-25BE-4CA1-BC04-E8DC6476F872}" srcId="{B575479F-9ABA-4C4B-B97E-514AA0050C61}" destId="{C8653112-4A3C-47BF-9E5E-02CCF4FB2B13}" srcOrd="1" destOrd="0" parTransId="{C9C566AA-8832-4133-9C8B-8A2896023200}" sibTransId="{013D043F-AA09-4B05-BF07-68CF95C12F47}"/>
    <dgm:cxn modelId="{0982AA4A-924B-4F33-A457-A83459B0DC2A}" srcId="{F0629BB3-37DE-4EEA-BA6E-722971101CEE}" destId="{B7AE7C37-7DE3-4C84-B43C-018FE565B952}" srcOrd="1" destOrd="0" parTransId="{3ADB6767-29A7-4C00-B644-EE1AC1A8BC98}" sibTransId="{647CB419-B96B-425F-B434-6FE6D0548B2C}"/>
    <dgm:cxn modelId="{D77313B1-C6FB-45C0-93B1-20493617EAD8}" type="presOf" srcId="{C9C566AA-8832-4133-9C8B-8A2896023200}" destId="{F978F53E-C1B3-4857-BD03-779F3AD6A1D0}" srcOrd="0" destOrd="0" presId="urn:microsoft.com/office/officeart/2005/8/layout/hierarchy1"/>
    <dgm:cxn modelId="{4F6ED89D-53B1-4021-A1EB-3017B8B87722}" type="presOf" srcId="{9209364E-410C-496B-BEDE-F7CAD4E7ACEE}" destId="{392BAF12-34BA-44FD-A321-0E0DFF945C30}" srcOrd="0" destOrd="0" presId="urn:microsoft.com/office/officeart/2005/8/layout/hierarchy1"/>
    <dgm:cxn modelId="{074B7124-6325-4EB1-BC32-AB91A648DABA}" srcId="{A19297C6-8B81-493A-82AF-E3F167485043}" destId="{B575479F-9ABA-4C4B-B97E-514AA0050C61}" srcOrd="0" destOrd="0" parTransId="{BF465349-F3C7-46E6-BFDE-030E0004C40A}" sibTransId="{FF875523-D44F-4ACA-9835-65514FE6955C}"/>
    <dgm:cxn modelId="{94DB8A15-67ED-4812-B9A6-29D2B6728DEA}" type="presOf" srcId="{70741CF5-41AE-4A30-9167-29CCF513A0A0}" destId="{02C52D2E-2E6E-4E6A-B872-058B8975A736}" srcOrd="0" destOrd="0" presId="urn:microsoft.com/office/officeart/2005/8/layout/hierarchy1"/>
    <dgm:cxn modelId="{5A8C5997-C6CA-48C5-9BD7-27A9558259F3}" srcId="{B575479F-9ABA-4C4B-B97E-514AA0050C61}" destId="{4758F8A4-BF74-45F2-B4F1-61649D71EB74}" srcOrd="0" destOrd="0" parTransId="{DB859629-EA02-4809-B4B0-348E5DEB3A5F}" sibTransId="{7841115C-07A7-4B8E-8241-9DF3B783A813}"/>
    <dgm:cxn modelId="{93C855E2-416E-48E5-9311-71BB838312F6}" type="presOf" srcId="{57D2AB20-391B-4BB3-868E-AB368C71132A}" destId="{A5FFF704-43D8-45C4-A79C-BEBA0E339E72}" srcOrd="0" destOrd="0" presId="urn:microsoft.com/office/officeart/2005/8/layout/hierarchy1"/>
    <dgm:cxn modelId="{59E22B56-6F5A-4E07-90DB-5CBD385F2467}" srcId="{960C7774-47CC-418F-BE1E-917BD6E0C41C}" destId="{A19297C6-8B81-493A-82AF-E3F167485043}" srcOrd="0" destOrd="0" parTransId="{F5F49660-F026-4274-8C17-C836FE8A8A89}" sibTransId="{B961D50C-E9A5-45E9-8E61-5539F6F88842}"/>
    <dgm:cxn modelId="{00164021-9B69-4793-94D2-A2830292CB74}" type="presOf" srcId="{7CFC85A3-6073-4139-A630-FA3BFA3B7D6E}" destId="{D1CF15B5-2752-43A9-AE5D-CAADE9324B82}" srcOrd="0" destOrd="0" presId="urn:microsoft.com/office/officeart/2005/8/layout/hierarchy1"/>
    <dgm:cxn modelId="{F65008CB-4416-4DC0-B217-CE77213DAC46}" type="presOf" srcId="{A03A3DD2-B70B-432B-A45A-977B23FB534D}" destId="{CFE55184-F470-4CBF-8E98-71AECB44EF70}" srcOrd="0" destOrd="0" presId="urn:microsoft.com/office/officeart/2005/8/layout/hierarchy1"/>
    <dgm:cxn modelId="{1F6C1BF6-9D99-456A-9E1E-359AAC449471}" srcId="{F0629BB3-37DE-4EEA-BA6E-722971101CEE}" destId="{C7ED9B47-C5B9-407F-8691-A6BD49A863A4}" srcOrd="0" destOrd="0" parTransId="{7CFC85A3-6073-4139-A630-FA3BFA3B7D6E}" sibTransId="{E6752B04-C3C5-4155-B598-45A69EEB7274}"/>
    <dgm:cxn modelId="{7EF11DDE-8F9A-4F04-95C8-CB3358FAFCB0}" type="presParOf" srcId="{ED89C7B6-B10E-4A15-9783-05B8BA17D110}" destId="{E66DD7E2-05DF-4C8B-98B4-16BD33F7E6AC}" srcOrd="0" destOrd="0" presId="urn:microsoft.com/office/officeart/2005/8/layout/hierarchy1"/>
    <dgm:cxn modelId="{FB21EA80-F615-40BF-819E-11ED0DB7BFE8}" type="presParOf" srcId="{E66DD7E2-05DF-4C8B-98B4-16BD33F7E6AC}" destId="{FD616EFF-B831-4C05-BF31-B123B8AAB591}" srcOrd="0" destOrd="0" presId="urn:microsoft.com/office/officeart/2005/8/layout/hierarchy1"/>
    <dgm:cxn modelId="{64D58766-5DAF-4468-8D10-8DC72E621D10}" type="presParOf" srcId="{FD616EFF-B831-4C05-BF31-B123B8AAB591}" destId="{7165BF2C-EDFA-43DC-B50B-0374E3726A64}" srcOrd="0" destOrd="0" presId="urn:microsoft.com/office/officeart/2005/8/layout/hierarchy1"/>
    <dgm:cxn modelId="{4C9BFE76-080F-49FF-856E-0D834CEF9A8B}" type="presParOf" srcId="{FD616EFF-B831-4C05-BF31-B123B8AAB591}" destId="{E1692CFC-BF99-4AAA-8782-33FF3BA451EE}" srcOrd="1" destOrd="0" presId="urn:microsoft.com/office/officeart/2005/8/layout/hierarchy1"/>
    <dgm:cxn modelId="{82C426E4-D456-4A1C-B9C8-F84170B2A0FF}" type="presParOf" srcId="{E66DD7E2-05DF-4C8B-98B4-16BD33F7E6AC}" destId="{EC35E907-33FC-424C-89EB-2CF9CBFB866D}" srcOrd="1" destOrd="0" presId="urn:microsoft.com/office/officeart/2005/8/layout/hierarchy1"/>
    <dgm:cxn modelId="{DF9CC4C1-30F0-4271-BAC6-BCA47C455023}" type="presParOf" srcId="{EC35E907-33FC-424C-89EB-2CF9CBFB866D}" destId="{835DE937-A172-4F49-A6F4-C3DE0A98C791}" srcOrd="0" destOrd="0" presId="urn:microsoft.com/office/officeart/2005/8/layout/hierarchy1"/>
    <dgm:cxn modelId="{C291C3F9-27EC-4353-A608-935A734AA7FB}" type="presParOf" srcId="{EC35E907-33FC-424C-89EB-2CF9CBFB866D}" destId="{4841AD22-5D07-474E-AA5B-6915418E4BFD}" srcOrd="1" destOrd="0" presId="urn:microsoft.com/office/officeart/2005/8/layout/hierarchy1"/>
    <dgm:cxn modelId="{42FEA437-9F75-470F-A7A3-E30DFE98C130}" type="presParOf" srcId="{4841AD22-5D07-474E-AA5B-6915418E4BFD}" destId="{24243B9B-FFEE-4510-B207-B27C1DF79537}" srcOrd="0" destOrd="0" presId="urn:microsoft.com/office/officeart/2005/8/layout/hierarchy1"/>
    <dgm:cxn modelId="{5E73C881-13E3-4168-9EE1-5B1C81F82BDD}" type="presParOf" srcId="{24243B9B-FFEE-4510-B207-B27C1DF79537}" destId="{4E8A00E8-C39B-47FC-8420-8E51AB0A6658}" srcOrd="0" destOrd="0" presId="urn:microsoft.com/office/officeart/2005/8/layout/hierarchy1"/>
    <dgm:cxn modelId="{4F8A18BF-665B-47FD-A314-3C8E10AC43D8}" type="presParOf" srcId="{24243B9B-FFEE-4510-B207-B27C1DF79537}" destId="{15ACFD4F-7755-4961-9733-156EDACA76AD}" srcOrd="1" destOrd="0" presId="urn:microsoft.com/office/officeart/2005/8/layout/hierarchy1"/>
    <dgm:cxn modelId="{FE60154D-B07B-4E96-91B1-0D46F3B79109}" type="presParOf" srcId="{4841AD22-5D07-474E-AA5B-6915418E4BFD}" destId="{22AAE184-7F40-4ECA-AA6D-F5E7142820BC}" srcOrd="1" destOrd="0" presId="urn:microsoft.com/office/officeart/2005/8/layout/hierarchy1"/>
    <dgm:cxn modelId="{D6344438-BE37-4EA2-99BF-5576BA2B840F}" type="presParOf" srcId="{22AAE184-7F40-4ECA-AA6D-F5E7142820BC}" destId="{DA86031C-A695-4A20-B94B-41F58C52B8D9}" srcOrd="0" destOrd="0" presId="urn:microsoft.com/office/officeart/2005/8/layout/hierarchy1"/>
    <dgm:cxn modelId="{2A027219-EC2C-4D91-8870-3DE23E50799D}" type="presParOf" srcId="{22AAE184-7F40-4ECA-AA6D-F5E7142820BC}" destId="{24DFEB0F-7ECD-4180-8EF0-0AA247343A20}" srcOrd="1" destOrd="0" presId="urn:microsoft.com/office/officeart/2005/8/layout/hierarchy1"/>
    <dgm:cxn modelId="{BF05BE40-B0B7-444D-803F-C99D4CE516EA}" type="presParOf" srcId="{24DFEB0F-7ECD-4180-8EF0-0AA247343A20}" destId="{508F1816-41DE-4B3C-A813-C68C2ACEFBF3}" srcOrd="0" destOrd="0" presId="urn:microsoft.com/office/officeart/2005/8/layout/hierarchy1"/>
    <dgm:cxn modelId="{39E97B03-4481-4792-B601-3A45F9F52F1A}" type="presParOf" srcId="{508F1816-41DE-4B3C-A813-C68C2ACEFBF3}" destId="{21CB79DB-2850-4CA4-B49B-C8798789CE1C}" srcOrd="0" destOrd="0" presId="urn:microsoft.com/office/officeart/2005/8/layout/hierarchy1"/>
    <dgm:cxn modelId="{8D4DF395-AEC4-4EB2-B3C0-4D3737400EF1}" type="presParOf" srcId="{508F1816-41DE-4B3C-A813-C68C2ACEFBF3}" destId="{8E2081DC-55E3-49EC-8066-0AD28AC66657}" srcOrd="1" destOrd="0" presId="urn:microsoft.com/office/officeart/2005/8/layout/hierarchy1"/>
    <dgm:cxn modelId="{8FEA87FD-DE9F-4AB1-ABB9-3B64AAAFC5EC}" type="presParOf" srcId="{24DFEB0F-7ECD-4180-8EF0-0AA247343A20}" destId="{11AADF3E-B1C0-4B88-ACF8-4948A7DEA255}" srcOrd="1" destOrd="0" presId="urn:microsoft.com/office/officeart/2005/8/layout/hierarchy1"/>
    <dgm:cxn modelId="{3FD65254-F236-4930-91EF-32573DC9DA7D}" type="presParOf" srcId="{11AADF3E-B1C0-4B88-ACF8-4948A7DEA255}" destId="{FBCE496B-05C1-46A3-B4DA-9FE693694034}" srcOrd="0" destOrd="0" presId="urn:microsoft.com/office/officeart/2005/8/layout/hierarchy1"/>
    <dgm:cxn modelId="{2185381E-C24E-4345-BE67-7752796EB4A5}" type="presParOf" srcId="{11AADF3E-B1C0-4B88-ACF8-4948A7DEA255}" destId="{ACCE643B-A2A6-4C73-8BAF-A4EDDBDA42CD}" srcOrd="1" destOrd="0" presId="urn:microsoft.com/office/officeart/2005/8/layout/hierarchy1"/>
    <dgm:cxn modelId="{353EA7AC-A22A-4B6C-B0C5-927973009D73}" type="presParOf" srcId="{ACCE643B-A2A6-4C73-8BAF-A4EDDBDA42CD}" destId="{B4BB49F9-374C-44A0-9E3F-A6150D65B549}" srcOrd="0" destOrd="0" presId="urn:microsoft.com/office/officeart/2005/8/layout/hierarchy1"/>
    <dgm:cxn modelId="{4D6FE9C9-A04D-4E2C-9354-75A78A722282}" type="presParOf" srcId="{B4BB49F9-374C-44A0-9E3F-A6150D65B549}" destId="{246EC2D8-1E32-48CF-8F3F-415158E4A1E9}" srcOrd="0" destOrd="0" presId="urn:microsoft.com/office/officeart/2005/8/layout/hierarchy1"/>
    <dgm:cxn modelId="{76364A47-3464-432A-AEA0-251C23373BE4}" type="presParOf" srcId="{B4BB49F9-374C-44A0-9E3F-A6150D65B549}" destId="{3A9095EC-0AC1-4B0B-B51E-BFA7F1AD9332}" srcOrd="1" destOrd="0" presId="urn:microsoft.com/office/officeart/2005/8/layout/hierarchy1"/>
    <dgm:cxn modelId="{102045AD-977F-4FED-AD84-33658251F041}" type="presParOf" srcId="{ACCE643B-A2A6-4C73-8BAF-A4EDDBDA42CD}" destId="{903F0FC1-D867-47E5-B484-942FD7EA5ED8}" srcOrd="1" destOrd="0" presId="urn:microsoft.com/office/officeart/2005/8/layout/hierarchy1"/>
    <dgm:cxn modelId="{A3815EF6-6124-4193-AD4A-C8BE6DFA8279}" type="presParOf" srcId="{11AADF3E-B1C0-4B88-ACF8-4948A7DEA255}" destId="{4445CE49-D6F6-4930-818E-EE71F1D1428D}" srcOrd="2" destOrd="0" presId="urn:microsoft.com/office/officeart/2005/8/layout/hierarchy1"/>
    <dgm:cxn modelId="{C927F2C1-ED2A-4DB5-B1E2-D9AAA4D588CA}" type="presParOf" srcId="{11AADF3E-B1C0-4B88-ACF8-4948A7DEA255}" destId="{8B5E6EE4-6995-4ABB-B3DE-4AF29AB147CF}" srcOrd="3" destOrd="0" presId="urn:microsoft.com/office/officeart/2005/8/layout/hierarchy1"/>
    <dgm:cxn modelId="{28D0305B-160C-4BEC-87DB-AC7E1E9B410F}" type="presParOf" srcId="{8B5E6EE4-6995-4ABB-B3DE-4AF29AB147CF}" destId="{D140DC3B-63DC-4AD6-BD02-E4A84F9E2237}" srcOrd="0" destOrd="0" presId="urn:microsoft.com/office/officeart/2005/8/layout/hierarchy1"/>
    <dgm:cxn modelId="{05C71CDC-909B-4136-84A6-04E687C00A23}" type="presParOf" srcId="{D140DC3B-63DC-4AD6-BD02-E4A84F9E2237}" destId="{8612C46A-22EF-49C4-8B85-C630D39CA9B0}" srcOrd="0" destOrd="0" presId="urn:microsoft.com/office/officeart/2005/8/layout/hierarchy1"/>
    <dgm:cxn modelId="{5DC3A260-7AB5-4C9F-ACAB-A7E6675C8DA9}" type="presParOf" srcId="{D140DC3B-63DC-4AD6-BD02-E4A84F9E2237}" destId="{25B42793-3DD3-4CC4-BACE-FC830E3EC8D1}" srcOrd="1" destOrd="0" presId="urn:microsoft.com/office/officeart/2005/8/layout/hierarchy1"/>
    <dgm:cxn modelId="{ECBA06B0-D3D8-4BA4-8565-0BA1852BBEC3}" type="presParOf" srcId="{8B5E6EE4-6995-4ABB-B3DE-4AF29AB147CF}" destId="{44C4FF91-77D1-4014-A39B-BF9A203D4037}" srcOrd="1" destOrd="0" presId="urn:microsoft.com/office/officeart/2005/8/layout/hierarchy1"/>
    <dgm:cxn modelId="{FB479D34-D258-4971-8FEF-4A3B2DEC18F9}" type="presParOf" srcId="{11AADF3E-B1C0-4B88-ACF8-4948A7DEA255}" destId="{392BAF12-34BA-44FD-A321-0E0DFF945C30}" srcOrd="4" destOrd="0" presId="urn:microsoft.com/office/officeart/2005/8/layout/hierarchy1"/>
    <dgm:cxn modelId="{4869DFFF-4699-47CB-9BFC-B3714D1C602F}" type="presParOf" srcId="{11AADF3E-B1C0-4B88-ACF8-4948A7DEA255}" destId="{BE6C7EC2-ECE5-44C2-A6FF-18134A4ED080}" srcOrd="5" destOrd="0" presId="urn:microsoft.com/office/officeart/2005/8/layout/hierarchy1"/>
    <dgm:cxn modelId="{7018032D-90A2-4CA1-982C-9FA6143BA6E2}" type="presParOf" srcId="{BE6C7EC2-ECE5-44C2-A6FF-18134A4ED080}" destId="{001B54A4-F890-439F-B0D9-95B548526236}" srcOrd="0" destOrd="0" presId="urn:microsoft.com/office/officeart/2005/8/layout/hierarchy1"/>
    <dgm:cxn modelId="{7BDF7C2A-B405-4239-9E3E-F0ECCE19385A}" type="presParOf" srcId="{001B54A4-F890-439F-B0D9-95B548526236}" destId="{558F9626-1BF2-4353-98C7-A7AC2C44FEBD}" srcOrd="0" destOrd="0" presId="urn:microsoft.com/office/officeart/2005/8/layout/hierarchy1"/>
    <dgm:cxn modelId="{05291A1B-8824-485A-80C5-2E3B49005E42}" type="presParOf" srcId="{001B54A4-F890-439F-B0D9-95B548526236}" destId="{A5FFF704-43D8-45C4-A79C-BEBA0E339E72}" srcOrd="1" destOrd="0" presId="urn:microsoft.com/office/officeart/2005/8/layout/hierarchy1"/>
    <dgm:cxn modelId="{6C2522D0-C59A-4DAA-9FEE-044808AC7FFA}" type="presParOf" srcId="{BE6C7EC2-ECE5-44C2-A6FF-18134A4ED080}" destId="{FB81C039-4349-47B9-BF02-736A2DA2488C}" srcOrd="1" destOrd="0" presId="urn:microsoft.com/office/officeart/2005/8/layout/hierarchy1"/>
    <dgm:cxn modelId="{CD5069F1-3CCF-4E09-B851-870610536B23}" type="presParOf" srcId="{22AAE184-7F40-4ECA-AA6D-F5E7142820BC}" destId="{F978F53E-C1B3-4857-BD03-779F3AD6A1D0}" srcOrd="2" destOrd="0" presId="urn:microsoft.com/office/officeart/2005/8/layout/hierarchy1"/>
    <dgm:cxn modelId="{E1CB7512-98E1-487B-B0B6-9174E9B1E83D}" type="presParOf" srcId="{22AAE184-7F40-4ECA-AA6D-F5E7142820BC}" destId="{CD3E00AD-69DB-416C-AFC5-B98AB3B5A066}" srcOrd="3" destOrd="0" presId="urn:microsoft.com/office/officeart/2005/8/layout/hierarchy1"/>
    <dgm:cxn modelId="{A80AF157-BA5C-40AB-B58E-F7038D96FD43}" type="presParOf" srcId="{CD3E00AD-69DB-416C-AFC5-B98AB3B5A066}" destId="{1AFF231A-84BE-45B9-9C29-A58ADC878CCC}" srcOrd="0" destOrd="0" presId="urn:microsoft.com/office/officeart/2005/8/layout/hierarchy1"/>
    <dgm:cxn modelId="{3E9E17DB-2D56-4B7B-A377-7E022711E32F}" type="presParOf" srcId="{1AFF231A-84BE-45B9-9C29-A58ADC878CCC}" destId="{01BD3492-EC85-45C1-ADD6-F646439C20D8}" srcOrd="0" destOrd="0" presId="urn:microsoft.com/office/officeart/2005/8/layout/hierarchy1"/>
    <dgm:cxn modelId="{3A140DAF-3ED5-4B30-86B8-CBE4CC0B75EB}" type="presParOf" srcId="{1AFF231A-84BE-45B9-9C29-A58ADC878CCC}" destId="{8EF65FFB-8CDA-4B56-8D3F-54BFEFAC8866}" srcOrd="1" destOrd="0" presId="urn:microsoft.com/office/officeart/2005/8/layout/hierarchy1"/>
    <dgm:cxn modelId="{A289307A-0312-4A63-A2B1-75C9832FEF84}" type="presParOf" srcId="{CD3E00AD-69DB-416C-AFC5-B98AB3B5A066}" destId="{EF278262-5042-41A9-86C8-E1A7BBD43B91}" srcOrd="1" destOrd="0" presId="urn:microsoft.com/office/officeart/2005/8/layout/hierarchy1"/>
    <dgm:cxn modelId="{73103304-4CD5-437A-BE53-5F1B5BA396D5}" type="presParOf" srcId="{EF278262-5042-41A9-86C8-E1A7BBD43B91}" destId="{547379E1-7AC4-4F27-B47C-2E34C4DDB8C9}" srcOrd="0" destOrd="0" presId="urn:microsoft.com/office/officeart/2005/8/layout/hierarchy1"/>
    <dgm:cxn modelId="{30D48153-8C2E-4ECA-8A6F-87F0E933AD9C}" type="presParOf" srcId="{EF278262-5042-41A9-86C8-E1A7BBD43B91}" destId="{5E9DB758-DD34-4963-9D4A-DBEAD976D104}" srcOrd="1" destOrd="0" presId="urn:microsoft.com/office/officeart/2005/8/layout/hierarchy1"/>
    <dgm:cxn modelId="{DCF973D5-5698-47FD-8C9E-48C9E3CE9B8B}" type="presParOf" srcId="{5E9DB758-DD34-4963-9D4A-DBEAD976D104}" destId="{2F2CC1C7-A387-49A2-91CA-BB5AE5AA5DC2}" srcOrd="0" destOrd="0" presId="urn:microsoft.com/office/officeart/2005/8/layout/hierarchy1"/>
    <dgm:cxn modelId="{ACD9B674-EBE5-48E0-A83F-8DB8F37C1B39}" type="presParOf" srcId="{2F2CC1C7-A387-49A2-91CA-BB5AE5AA5DC2}" destId="{903A54B8-10E7-442A-9AC7-279E573A71D0}" srcOrd="0" destOrd="0" presId="urn:microsoft.com/office/officeart/2005/8/layout/hierarchy1"/>
    <dgm:cxn modelId="{325140AC-4C4E-446F-B3A6-5EC1D8B669A7}" type="presParOf" srcId="{2F2CC1C7-A387-49A2-91CA-BB5AE5AA5DC2}" destId="{3882B5E8-4B07-4943-9A0E-DB2B251BFB41}" srcOrd="1" destOrd="0" presId="urn:microsoft.com/office/officeart/2005/8/layout/hierarchy1"/>
    <dgm:cxn modelId="{85C1AAF5-1AD1-4934-93EC-FEF597615236}" type="presParOf" srcId="{5E9DB758-DD34-4963-9D4A-DBEAD976D104}" destId="{03356ABA-0A57-4172-8BE1-6A13A39B3E9B}" srcOrd="1" destOrd="0" presId="urn:microsoft.com/office/officeart/2005/8/layout/hierarchy1"/>
    <dgm:cxn modelId="{B67AD2E4-0195-40DB-80F5-CD4811ED929A}" type="presParOf" srcId="{EF278262-5042-41A9-86C8-E1A7BBD43B91}" destId="{8E12CF28-D70B-49CC-B52F-021883F6E8D9}" srcOrd="2" destOrd="0" presId="urn:microsoft.com/office/officeart/2005/8/layout/hierarchy1"/>
    <dgm:cxn modelId="{CF1920D0-8AB0-4D81-8895-166428764639}" type="presParOf" srcId="{EF278262-5042-41A9-86C8-E1A7BBD43B91}" destId="{D36041F6-4F4C-4479-8F9B-A44CB42952CC}" srcOrd="3" destOrd="0" presId="urn:microsoft.com/office/officeart/2005/8/layout/hierarchy1"/>
    <dgm:cxn modelId="{9EC5229B-22F8-44FA-8793-C1A54A9DAA39}" type="presParOf" srcId="{D36041F6-4F4C-4479-8F9B-A44CB42952CC}" destId="{388AB930-1F0B-4FC3-BB13-DD9779B6333B}" srcOrd="0" destOrd="0" presId="urn:microsoft.com/office/officeart/2005/8/layout/hierarchy1"/>
    <dgm:cxn modelId="{B351E691-496D-43B0-BB12-E1B30BF30E2B}" type="presParOf" srcId="{388AB930-1F0B-4FC3-BB13-DD9779B6333B}" destId="{038ECB15-ABAF-4A81-8081-7F350FF1818D}" srcOrd="0" destOrd="0" presId="urn:microsoft.com/office/officeart/2005/8/layout/hierarchy1"/>
    <dgm:cxn modelId="{9C63D858-99C9-4E5B-AF9E-051B51F1FA53}" type="presParOf" srcId="{388AB930-1F0B-4FC3-BB13-DD9779B6333B}" destId="{FBE937CF-E63D-48F4-A637-CB63DB1BB841}" srcOrd="1" destOrd="0" presId="urn:microsoft.com/office/officeart/2005/8/layout/hierarchy1"/>
    <dgm:cxn modelId="{CBD59B32-EDA6-41C5-91C2-1EBBCE6CF2DD}" type="presParOf" srcId="{D36041F6-4F4C-4479-8F9B-A44CB42952CC}" destId="{35F25A07-675A-4E18-9B8C-A8B81ECFBD52}" srcOrd="1" destOrd="0" presId="urn:microsoft.com/office/officeart/2005/8/layout/hierarchy1"/>
    <dgm:cxn modelId="{75DC79C3-0834-49E7-8E04-69F5F3EED73C}" type="presParOf" srcId="{22AAE184-7F40-4ECA-AA6D-F5E7142820BC}" destId="{65717F60-8491-4F31-B745-9AB6C22F4706}" srcOrd="4" destOrd="0" presId="urn:microsoft.com/office/officeart/2005/8/layout/hierarchy1"/>
    <dgm:cxn modelId="{6251B1D6-5228-45A4-9FAC-A5C39CA22A4F}" type="presParOf" srcId="{22AAE184-7F40-4ECA-AA6D-F5E7142820BC}" destId="{5FD6CFF7-6A4D-4F1C-8C27-A307C6555F66}" srcOrd="5" destOrd="0" presId="urn:microsoft.com/office/officeart/2005/8/layout/hierarchy1"/>
    <dgm:cxn modelId="{7442F144-A50C-46AC-ACEF-528E76455100}" type="presParOf" srcId="{5FD6CFF7-6A4D-4F1C-8C27-A307C6555F66}" destId="{E7740517-1F86-4419-BFCC-C588E0CA9134}" srcOrd="0" destOrd="0" presId="urn:microsoft.com/office/officeart/2005/8/layout/hierarchy1"/>
    <dgm:cxn modelId="{5FFC7194-67DA-41CF-9126-39DF2C3EA9BE}" type="presParOf" srcId="{E7740517-1F86-4419-BFCC-C588E0CA9134}" destId="{B19BD354-D69F-4C0A-99BD-843D2DAB14D2}" srcOrd="0" destOrd="0" presId="urn:microsoft.com/office/officeart/2005/8/layout/hierarchy1"/>
    <dgm:cxn modelId="{B976A641-FA00-4183-8F1C-FEB26BC1BBE8}" type="presParOf" srcId="{E7740517-1F86-4419-BFCC-C588E0CA9134}" destId="{1FC82D32-CFA5-4B3A-94FC-9DD0799E95AF}" srcOrd="1" destOrd="0" presId="urn:microsoft.com/office/officeart/2005/8/layout/hierarchy1"/>
    <dgm:cxn modelId="{3867F308-8A20-4522-8921-6805084528DD}" type="presParOf" srcId="{5FD6CFF7-6A4D-4F1C-8C27-A307C6555F66}" destId="{F8B8C924-432B-4AB4-AECC-B11B0080CC0E}" srcOrd="1" destOrd="0" presId="urn:microsoft.com/office/officeart/2005/8/layout/hierarchy1"/>
    <dgm:cxn modelId="{1788B498-F6FB-4D2E-A213-4A677D3F307D}" type="presParOf" srcId="{F8B8C924-432B-4AB4-AECC-B11B0080CC0E}" destId="{BC910678-4165-4732-8683-4946AE63DFD4}" srcOrd="0" destOrd="0" presId="urn:microsoft.com/office/officeart/2005/8/layout/hierarchy1"/>
    <dgm:cxn modelId="{36A7BEFC-2231-495D-A4D3-B6C43D7F58EF}" type="presParOf" srcId="{F8B8C924-432B-4AB4-AECC-B11B0080CC0E}" destId="{13E851EF-94C6-4E09-8A5B-D5B0987B5A23}" srcOrd="1" destOrd="0" presId="urn:microsoft.com/office/officeart/2005/8/layout/hierarchy1"/>
    <dgm:cxn modelId="{3BDB9AC0-DC3A-4647-B98B-DA8BE9B8A63F}" type="presParOf" srcId="{13E851EF-94C6-4E09-8A5B-D5B0987B5A23}" destId="{8F8AC052-6A58-43C3-9C81-DFA63C0F1E22}" srcOrd="0" destOrd="0" presId="urn:microsoft.com/office/officeart/2005/8/layout/hierarchy1"/>
    <dgm:cxn modelId="{44DD7C9A-C878-4CB3-9D0E-59FFE431472E}" type="presParOf" srcId="{8F8AC052-6A58-43C3-9C81-DFA63C0F1E22}" destId="{B9C708D0-FFE9-4158-8B21-1D3F5AEA39ED}" srcOrd="0" destOrd="0" presId="urn:microsoft.com/office/officeart/2005/8/layout/hierarchy1"/>
    <dgm:cxn modelId="{440E26E2-8652-4700-A053-6482763D4131}" type="presParOf" srcId="{8F8AC052-6A58-43C3-9C81-DFA63C0F1E22}" destId="{51BA8FB4-768C-4C3D-95C1-AE13F8BA51CF}" srcOrd="1" destOrd="0" presId="urn:microsoft.com/office/officeart/2005/8/layout/hierarchy1"/>
    <dgm:cxn modelId="{F5B6EEAB-E1F4-4C86-98B9-693F60450846}" type="presParOf" srcId="{13E851EF-94C6-4E09-8A5B-D5B0987B5A23}" destId="{BC915EEF-F72C-4EA1-9C44-B4FB4B0E9F46}" srcOrd="1" destOrd="0" presId="urn:microsoft.com/office/officeart/2005/8/layout/hierarchy1"/>
    <dgm:cxn modelId="{4214C29E-3E3A-4570-BF30-77673C934D48}" type="presParOf" srcId="{BC915EEF-F72C-4EA1-9C44-B4FB4B0E9F46}" destId="{BD0D0FDB-9008-40DC-8A54-7F24DDD881F6}" srcOrd="0" destOrd="0" presId="urn:microsoft.com/office/officeart/2005/8/layout/hierarchy1"/>
    <dgm:cxn modelId="{0590C291-C165-4283-B212-C2061B2C513A}" type="presParOf" srcId="{BC915EEF-F72C-4EA1-9C44-B4FB4B0E9F46}" destId="{FF96C8B1-9B5B-458B-9F58-335737568F1D}" srcOrd="1" destOrd="0" presId="urn:microsoft.com/office/officeart/2005/8/layout/hierarchy1"/>
    <dgm:cxn modelId="{49127FA6-7ADD-4CA0-B8F7-B0B5EF470096}" type="presParOf" srcId="{FF96C8B1-9B5B-458B-9F58-335737568F1D}" destId="{A05BCA4E-B619-41CB-AD3E-67AE5D7E05B7}" srcOrd="0" destOrd="0" presId="urn:microsoft.com/office/officeart/2005/8/layout/hierarchy1"/>
    <dgm:cxn modelId="{1C529F49-E15D-449C-BBAA-20212859AC8D}" type="presParOf" srcId="{A05BCA4E-B619-41CB-AD3E-67AE5D7E05B7}" destId="{31B6F867-9172-46C5-B90B-4787DE52DF45}" srcOrd="0" destOrd="0" presId="urn:microsoft.com/office/officeart/2005/8/layout/hierarchy1"/>
    <dgm:cxn modelId="{A5B18A58-68DB-454F-88D9-9BB45EC99D97}" type="presParOf" srcId="{A05BCA4E-B619-41CB-AD3E-67AE5D7E05B7}" destId="{CFE55184-F470-4CBF-8E98-71AECB44EF70}" srcOrd="1" destOrd="0" presId="urn:microsoft.com/office/officeart/2005/8/layout/hierarchy1"/>
    <dgm:cxn modelId="{427A889C-3DE7-4A6E-9583-03CED62F5035}" type="presParOf" srcId="{FF96C8B1-9B5B-458B-9F58-335737568F1D}" destId="{A95AE239-4D2B-4667-AA44-0BD44477222B}" srcOrd="1" destOrd="0" presId="urn:microsoft.com/office/officeart/2005/8/layout/hierarchy1"/>
    <dgm:cxn modelId="{AC73D4B6-07AF-48A4-8464-34F2010A96C9}" type="presParOf" srcId="{BC915EEF-F72C-4EA1-9C44-B4FB4B0E9F46}" destId="{02C52D2E-2E6E-4E6A-B872-058B8975A736}" srcOrd="2" destOrd="0" presId="urn:microsoft.com/office/officeart/2005/8/layout/hierarchy1"/>
    <dgm:cxn modelId="{FB41738D-AE76-4921-B042-2032BAA2AD74}" type="presParOf" srcId="{BC915EEF-F72C-4EA1-9C44-B4FB4B0E9F46}" destId="{44B67FF1-5D95-4260-83BE-C155D626DE5F}" srcOrd="3" destOrd="0" presId="urn:microsoft.com/office/officeart/2005/8/layout/hierarchy1"/>
    <dgm:cxn modelId="{AE351071-298B-4AD4-AA1C-37ED90888B8F}" type="presParOf" srcId="{44B67FF1-5D95-4260-83BE-C155D626DE5F}" destId="{99F69374-6966-45EB-98E1-C15A3E2D0EF9}" srcOrd="0" destOrd="0" presId="urn:microsoft.com/office/officeart/2005/8/layout/hierarchy1"/>
    <dgm:cxn modelId="{7895C3D0-D969-424F-91CF-C3A31BB5861C}" type="presParOf" srcId="{99F69374-6966-45EB-98E1-C15A3E2D0EF9}" destId="{B16AC3DA-E852-4F5A-9C25-4E3B7E3B2339}" srcOrd="0" destOrd="0" presId="urn:microsoft.com/office/officeart/2005/8/layout/hierarchy1"/>
    <dgm:cxn modelId="{46D02CC3-5F79-4B32-A759-B4541161306D}" type="presParOf" srcId="{99F69374-6966-45EB-98E1-C15A3E2D0EF9}" destId="{F6DA6A6F-1A85-4ABF-A4EE-1225E38ABB66}" srcOrd="1" destOrd="0" presId="urn:microsoft.com/office/officeart/2005/8/layout/hierarchy1"/>
    <dgm:cxn modelId="{01884E09-A0CC-489A-85D0-31277A6E0D5C}" type="presParOf" srcId="{44B67FF1-5D95-4260-83BE-C155D626DE5F}" destId="{BEFBAAC7-22E8-4778-8389-A357BA0A8DE8}" srcOrd="1" destOrd="0" presId="urn:microsoft.com/office/officeart/2005/8/layout/hierarchy1"/>
    <dgm:cxn modelId="{4A12DD4D-39DB-4D46-9A3C-ACC049838C5E}" type="presParOf" srcId="{F8B8C924-432B-4AB4-AECC-B11B0080CC0E}" destId="{01EB9D3D-7966-4227-B411-13FC9C60855B}" srcOrd="2" destOrd="0" presId="urn:microsoft.com/office/officeart/2005/8/layout/hierarchy1"/>
    <dgm:cxn modelId="{B4EE1AE1-2545-4BE4-A691-3EF81CF9A1D3}" type="presParOf" srcId="{F8B8C924-432B-4AB4-AECC-B11B0080CC0E}" destId="{87F76C04-B0EB-4E84-A97B-FE907917CB2A}" srcOrd="3" destOrd="0" presId="urn:microsoft.com/office/officeart/2005/8/layout/hierarchy1"/>
    <dgm:cxn modelId="{F4F9976A-59DF-4E6A-8A39-8E611FB7E86C}" type="presParOf" srcId="{87F76C04-B0EB-4E84-A97B-FE907917CB2A}" destId="{8CAAF780-49A6-427A-8352-B77627B7793D}" srcOrd="0" destOrd="0" presId="urn:microsoft.com/office/officeart/2005/8/layout/hierarchy1"/>
    <dgm:cxn modelId="{2CCB3ABE-F254-4A2A-9877-28F709D3C518}" type="presParOf" srcId="{8CAAF780-49A6-427A-8352-B77627B7793D}" destId="{9EEF1148-E5E9-4415-8970-05A9A8C0D01B}" srcOrd="0" destOrd="0" presId="urn:microsoft.com/office/officeart/2005/8/layout/hierarchy1"/>
    <dgm:cxn modelId="{31B394DF-835A-4320-BD42-DE5317D0D636}" type="presParOf" srcId="{8CAAF780-49A6-427A-8352-B77627B7793D}" destId="{D5DA6E38-88B3-43F3-94A8-5D3BF0B8A6E0}" srcOrd="1" destOrd="0" presId="urn:microsoft.com/office/officeart/2005/8/layout/hierarchy1"/>
    <dgm:cxn modelId="{80A16226-3BCC-4A4C-A21F-4CC86F54EBF8}" type="presParOf" srcId="{87F76C04-B0EB-4E84-A97B-FE907917CB2A}" destId="{38FF222E-E0B7-4C05-AF61-A8F905826CC3}" srcOrd="1" destOrd="0" presId="urn:microsoft.com/office/officeart/2005/8/layout/hierarchy1"/>
    <dgm:cxn modelId="{82B98606-460B-48FF-801F-3F4E2CDE3C46}" type="presParOf" srcId="{38FF222E-E0B7-4C05-AF61-A8F905826CC3}" destId="{D1CF15B5-2752-43A9-AE5D-CAADE9324B82}" srcOrd="0" destOrd="0" presId="urn:microsoft.com/office/officeart/2005/8/layout/hierarchy1"/>
    <dgm:cxn modelId="{FFB02B30-127B-4276-A353-C05A9C872796}" type="presParOf" srcId="{38FF222E-E0B7-4C05-AF61-A8F905826CC3}" destId="{C7F597BA-7E9D-426C-9C17-8CF5368770EC}" srcOrd="1" destOrd="0" presId="urn:microsoft.com/office/officeart/2005/8/layout/hierarchy1"/>
    <dgm:cxn modelId="{039DF1DE-A3C3-48CC-A820-73236A0EE1DA}" type="presParOf" srcId="{C7F597BA-7E9D-426C-9C17-8CF5368770EC}" destId="{4C1E19B7-FCDD-4BBF-AF2E-E6EC31E6DCD8}" srcOrd="0" destOrd="0" presId="urn:microsoft.com/office/officeart/2005/8/layout/hierarchy1"/>
    <dgm:cxn modelId="{0DAB2AA7-5202-415F-AC3E-E07CE0766F65}" type="presParOf" srcId="{4C1E19B7-FCDD-4BBF-AF2E-E6EC31E6DCD8}" destId="{5EFDCBC2-C79B-407C-8D6E-404C0FCA5D22}" srcOrd="0" destOrd="0" presId="urn:microsoft.com/office/officeart/2005/8/layout/hierarchy1"/>
    <dgm:cxn modelId="{584D2090-4317-4CD8-BCBC-89F1A8471C3A}" type="presParOf" srcId="{4C1E19B7-FCDD-4BBF-AF2E-E6EC31E6DCD8}" destId="{C8670E73-88EE-4C48-9429-163C950739FA}" srcOrd="1" destOrd="0" presId="urn:microsoft.com/office/officeart/2005/8/layout/hierarchy1"/>
    <dgm:cxn modelId="{1C095AFD-8E39-4932-BDA0-BE17662FE1C6}" type="presParOf" srcId="{C7F597BA-7E9D-426C-9C17-8CF5368770EC}" destId="{BED9FCB3-4913-4BA3-88F3-6270C1DB6046}" srcOrd="1" destOrd="0" presId="urn:microsoft.com/office/officeart/2005/8/layout/hierarchy1"/>
    <dgm:cxn modelId="{91811AB6-6483-4494-A714-124516E56D59}" type="presParOf" srcId="{38FF222E-E0B7-4C05-AF61-A8F905826CC3}" destId="{3A73E676-B4AB-4B32-BE3F-D39B744E1B06}" srcOrd="2" destOrd="0" presId="urn:microsoft.com/office/officeart/2005/8/layout/hierarchy1"/>
    <dgm:cxn modelId="{68155569-F994-4853-8549-CA9FB86051F4}" type="presParOf" srcId="{38FF222E-E0B7-4C05-AF61-A8F905826CC3}" destId="{18E3D9AA-E2EE-4DFE-8583-B1A3ED610FA7}" srcOrd="3" destOrd="0" presId="urn:microsoft.com/office/officeart/2005/8/layout/hierarchy1"/>
    <dgm:cxn modelId="{2C47FB69-1814-442E-B15D-FFB614A40C86}" type="presParOf" srcId="{18E3D9AA-E2EE-4DFE-8583-B1A3ED610FA7}" destId="{1A5CC7BA-F8BA-4EDE-92FB-8B1C655A428C}" srcOrd="0" destOrd="0" presId="urn:microsoft.com/office/officeart/2005/8/layout/hierarchy1"/>
    <dgm:cxn modelId="{8EC03611-B99B-41BD-94E8-28088804DD3B}" type="presParOf" srcId="{1A5CC7BA-F8BA-4EDE-92FB-8B1C655A428C}" destId="{6B06E4BD-80C0-4638-B965-4156717C922A}" srcOrd="0" destOrd="0" presId="urn:microsoft.com/office/officeart/2005/8/layout/hierarchy1"/>
    <dgm:cxn modelId="{FAA0D256-C1DE-4F23-BFED-E529C9EDAB24}" type="presParOf" srcId="{1A5CC7BA-F8BA-4EDE-92FB-8B1C655A428C}" destId="{9233F5CC-332F-479E-843E-682453A67382}" srcOrd="1" destOrd="0" presId="urn:microsoft.com/office/officeart/2005/8/layout/hierarchy1"/>
    <dgm:cxn modelId="{A334B3AE-0D84-4A56-934B-198CF049C83C}" type="presParOf" srcId="{18E3D9AA-E2EE-4DFE-8583-B1A3ED610FA7}" destId="{DA8B00E1-B3A0-4CAE-AB4F-B78490AC43AE}" srcOrd="1" destOrd="0" presId="urn:microsoft.com/office/officeart/2005/8/layout/hierarchy1"/>
    <dgm:cxn modelId="{AFA98C15-9E32-443A-9B13-E2CBEF0A707A}" type="presParOf" srcId="{EC35E907-33FC-424C-89EB-2CF9CBFB866D}" destId="{BCF945C8-7524-44BA-B9C8-AF79879BD620}" srcOrd="2" destOrd="0" presId="urn:microsoft.com/office/officeart/2005/8/layout/hierarchy1"/>
    <dgm:cxn modelId="{6A13442B-E741-4F8C-ADE0-7D82D65F9487}" type="presParOf" srcId="{EC35E907-33FC-424C-89EB-2CF9CBFB866D}" destId="{58CDD0AE-2C4D-4125-9DF9-FB0A7196C769}" srcOrd="3" destOrd="0" presId="urn:microsoft.com/office/officeart/2005/8/layout/hierarchy1"/>
    <dgm:cxn modelId="{BB23A1EE-6C6E-41F3-9CEE-9F503553237C}" type="presParOf" srcId="{58CDD0AE-2C4D-4125-9DF9-FB0A7196C769}" destId="{C33E0139-0E6A-4C68-B9FF-CAE4A58820D6}" srcOrd="0" destOrd="0" presId="urn:microsoft.com/office/officeart/2005/8/layout/hierarchy1"/>
    <dgm:cxn modelId="{49BCBA2C-8DF2-477D-91C5-E90164CF1ECF}" type="presParOf" srcId="{C33E0139-0E6A-4C68-B9FF-CAE4A58820D6}" destId="{9B6E2E1F-BC60-482B-AA47-2E84D80B4EBC}" srcOrd="0" destOrd="0" presId="urn:microsoft.com/office/officeart/2005/8/layout/hierarchy1"/>
    <dgm:cxn modelId="{95A75098-1DA8-4756-A298-5A0E4324EA9E}" type="presParOf" srcId="{C33E0139-0E6A-4C68-B9FF-CAE4A58820D6}" destId="{B331494F-9E78-4BCA-8F7A-655AE59345E7}" srcOrd="1" destOrd="0" presId="urn:microsoft.com/office/officeart/2005/8/layout/hierarchy1"/>
    <dgm:cxn modelId="{4AC345D6-BA92-448C-B6D4-876E9C049E93}" type="presParOf" srcId="{58CDD0AE-2C4D-4125-9DF9-FB0A7196C769}" destId="{F40394E0-76EF-48BD-8388-5B564EDA5A0F}"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31D4D1-CE29-4B86-AB8B-8FCEEC77DBF1}" type="datetimeFigureOut">
              <a:rPr lang="es-ES" smtClean="0"/>
              <a:pPr/>
              <a:t>03/05/2009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64169C-505B-4116-8F03-6E07C60746B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139D6360-A09B-4264-B996-CAD3A7E8A4EF}" type="datetime1">
              <a:rPr lang="es-ES" smtClean="0"/>
              <a:pPr/>
              <a:t>03/05/2009</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E2BD9BA4-3E33-413F-AF44-F4DDF3274EC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7EEC032-CEA3-46C5-8CEB-608DDBE693E8}" type="datetime1">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692D33A-DAD9-4204-953F-7C2EA7B5094B}" type="datetime1">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5B95251B-6339-434C-821A-90890ED08933}" type="datetime1">
              <a:rPr lang="es-ES" smtClean="0"/>
              <a:pPr/>
              <a:t>03/05/2009</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E2BD9BA4-3E33-413F-AF44-F4DDF3274EC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89546C5F-EF98-4D51-90A5-7B8B3530CFDC}" type="datetime1">
              <a:rPr lang="es-ES" smtClean="0"/>
              <a:pPr/>
              <a:t>03/05/2009</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5EEA76E3-348E-44BF-ACC8-28FAC7B727E4}" type="datetime1">
              <a:rPr lang="es-ES" smtClean="0"/>
              <a:pPr/>
              <a:t>03/05/2009</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261E834A-3122-4D74-BE88-D973C2D80C3D}" type="datetime1">
              <a:rPr lang="es-ES" smtClean="0"/>
              <a:pPr/>
              <a:t>03/05/2009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E2BD9BA4-3E33-413F-AF44-F4DDF3274EC6}"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B3394A84-BA3C-4A33-B20A-017A972CD8FD}" type="datetime1">
              <a:rPr lang="es-ES" smtClean="0"/>
              <a:pPr/>
              <a:t>03/05/2009</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F1FB9455-BB32-4846-872C-BB5F7A4177CC}" type="datetime1">
              <a:rPr lang="es-ES" smtClean="0"/>
              <a:pPr/>
              <a:t>03/05/2009</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823B616B-7695-428B-B160-15DADEE8DB5C}" type="datetime1">
              <a:rPr lang="es-ES" smtClean="0"/>
              <a:pPr/>
              <a:t>03/05/2009</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82EAC407-EBC0-4035-ABAE-E72704076A71}" type="datetime1">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8379CD0-0A7F-4A13-8D70-1609D329B0A4}" type="datetime1">
              <a:rPr lang="es-ES" smtClean="0"/>
              <a:pPr/>
              <a:t>03/05/2009</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2BD9BA4-3E33-413F-AF44-F4DDF3274EC6}"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5984" y="3214686"/>
            <a:ext cx="6172200" cy="2305064"/>
          </a:xfrm>
        </p:spPr>
        <p:txBody>
          <a:bodyPr>
            <a:normAutofit fontScale="90000"/>
          </a:bodyPr>
          <a:lstStyle/>
          <a:p>
            <a:pPr algn="r"/>
            <a:r>
              <a:rPr lang="es-ES" dirty="0" smtClean="0"/>
              <a:t>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endParaRPr lang="es-ES" dirty="0">
              <a:latin typeface="Times New Roman" pitchFamily="18" charset="0"/>
              <a:cs typeface="Times New Roman" pitchFamily="18" charset="0"/>
            </a:endParaRPr>
          </a:p>
        </p:txBody>
      </p:sp>
      <p:sp>
        <p:nvSpPr>
          <p:cNvPr id="3" name="2 Subtítulo"/>
          <p:cNvSpPr>
            <a:spLocks noGrp="1"/>
          </p:cNvSpPr>
          <p:nvPr>
            <p:ph type="subTitle" idx="1"/>
          </p:nvPr>
        </p:nvSpPr>
        <p:spPr>
          <a:xfrm>
            <a:off x="2286000" y="4071942"/>
            <a:ext cx="6172200" cy="2302980"/>
          </a:xfrm>
        </p:spPr>
        <p:txBody>
          <a:bodyPr/>
          <a:lstStyle/>
          <a:p>
            <a:pPr algn="r"/>
            <a:r>
              <a:rPr lang="es-ES" sz="2800" dirty="0" smtClean="0">
                <a:latin typeface="Times New Roman" pitchFamily="18" charset="0"/>
                <a:cs typeface="Times New Roman" pitchFamily="18" charset="0"/>
              </a:rPr>
              <a:t>García Castellano, </a:t>
            </a:r>
            <a:r>
              <a:rPr lang="es-ES" sz="2000" dirty="0" smtClean="0">
                <a:latin typeface="Times New Roman" pitchFamily="18" charset="0"/>
                <a:cs typeface="Times New Roman" pitchFamily="18" charset="0"/>
              </a:rPr>
              <a:t>Ana Rosa </a:t>
            </a:r>
            <a:r>
              <a:rPr lang="es-ES" sz="2800" dirty="0" smtClean="0">
                <a:latin typeface="Times New Roman" pitchFamily="18" charset="0"/>
                <a:cs typeface="Times New Roman" pitchFamily="18" charset="0"/>
              </a:rPr>
              <a:t/>
            </a:r>
            <a:br>
              <a:rPr lang="es-ES" sz="2800" dirty="0" smtClean="0">
                <a:latin typeface="Times New Roman" pitchFamily="18" charset="0"/>
                <a:cs typeface="Times New Roman" pitchFamily="18" charset="0"/>
              </a:rPr>
            </a:br>
            <a:r>
              <a:rPr lang="es-ES" sz="2800" dirty="0" smtClean="0">
                <a:latin typeface="Times New Roman" pitchFamily="18" charset="0"/>
                <a:cs typeface="Times New Roman" pitchFamily="18" charset="0"/>
              </a:rPr>
              <a:t> </a:t>
            </a:r>
            <a:r>
              <a:rPr lang="es-ES" sz="2800" dirty="0" err="1" smtClean="0">
                <a:latin typeface="Times New Roman" pitchFamily="18" charset="0"/>
                <a:cs typeface="Times New Roman" pitchFamily="18" charset="0"/>
              </a:rPr>
              <a:t>Fortes</a:t>
            </a:r>
            <a:r>
              <a:rPr lang="es-ES" sz="2800" dirty="0" smtClean="0">
                <a:latin typeface="Times New Roman" pitchFamily="18" charset="0"/>
                <a:cs typeface="Times New Roman" pitchFamily="18" charset="0"/>
              </a:rPr>
              <a:t> Crespo, Rocío</a:t>
            </a:r>
            <a:endParaRPr lang="es-ES" sz="2800" dirty="0" smtClean="0"/>
          </a:p>
          <a:p>
            <a:pPr algn="r"/>
            <a:endParaRPr lang="es-ES" dirty="0" smtClean="0"/>
          </a:p>
          <a:p>
            <a:pPr algn="r"/>
            <a:r>
              <a:rPr lang="es-ES" dirty="0" smtClean="0"/>
              <a:t>2º LADE B</a:t>
            </a:r>
            <a:endParaRPr lang="es-ES" dirty="0"/>
          </a:p>
        </p:txBody>
      </p:sp>
      <p:sp>
        <p:nvSpPr>
          <p:cNvPr id="5" name="4 CuadroTexto"/>
          <p:cNvSpPr txBox="1"/>
          <p:nvPr/>
        </p:nvSpPr>
        <p:spPr>
          <a:xfrm>
            <a:off x="2643174" y="214290"/>
            <a:ext cx="4929222" cy="1015663"/>
          </a:xfrm>
          <a:prstGeom prst="rect">
            <a:avLst/>
          </a:prstGeom>
          <a:noFill/>
        </p:spPr>
        <p:txBody>
          <a:bodyPr wrap="square" rtlCol="0">
            <a:spAutoFit/>
          </a:bodyPr>
          <a:lstStyle/>
          <a:p>
            <a:pPr algn="ctr"/>
            <a:r>
              <a:rPr lang="es-ES" sz="6000" dirty="0" smtClean="0">
                <a:latin typeface="Edwardian Script ITC" pitchFamily="66" charset="0"/>
              </a:rPr>
              <a:t>Área Santa Ana</a:t>
            </a:r>
            <a:endParaRPr lang="es-ES" sz="6000" dirty="0">
              <a:latin typeface="Edwardian Script ITC" pitchFamily="66" charset="0"/>
            </a:endParaRPr>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1</a:t>
            </a:fld>
            <a:endParaRPr lang="es-ES"/>
          </a:p>
        </p:txBody>
      </p:sp>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ANALISIS POLITICO </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10</a:t>
            </a:fld>
            <a:endParaRPr lang="es-ES"/>
          </a:p>
        </p:txBody>
      </p:sp>
      <p:graphicFrame>
        <p:nvGraphicFramePr>
          <p:cNvPr id="4" name="3 Tabla"/>
          <p:cNvGraphicFramePr>
            <a:graphicFrameLocks noGrp="1"/>
          </p:cNvGraphicFramePr>
          <p:nvPr/>
        </p:nvGraphicFramePr>
        <p:xfrm>
          <a:off x="1428728" y="2643182"/>
          <a:ext cx="6096000" cy="12801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s-ES" dirty="0" smtClean="0"/>
                        <a:t>CARGO</a:t>
                      </a:r>
                      <a:endParaRPr lang="es-ES" dirty="0"/>
                    </a:p>
                  </a:txBody>
                  <a:tcPr/>
                </a:tc>
                <a:tc>
                  <a:txBody>
                    <a:bodyPr/>
                    <a:lstStyle/>
                    <a:p>
                      <a:r>
                        <a:rPr lang="es-ES" dirty="0" smtClean="0"/>
                        <a:t>NOMBRE</a:t>
                      </a:r>
                      <a:endParaRPr lang="es-ES" dirty="0"/>
                    </a:p>
                  </a:txBody>
                  <a:tcPr/>
                </a:tc>
                <a:tc>
                  <a:txBody>
                    <a:bodyPr/>
                    <a:lstStyle/>
                    <a:p>
                      <a:r>
                        <a:rPr lang="es-ES" dirty="0" smtClean="0"/>
                        <a:t>FCH NOMBRAMIENTO</a:t>
                      </a:r>
                    </a:p>
                  </a:txBody>
                  <a:tcPr/>
                </a:tc>
              </a:tr>
              <a:tr h="370840">
                <a:tc>
                  <a:txBody>
                    <a:bodyPr/>
                    <a:lstStyle/>
                    <a:p>
                      <a:r>
                        <a:rPr lang="es-ES" dirty="0" smtClean="0"/>
                        <a:t>ADMINISTRADOR UNICO</a:t>
                      </a:r>
                      <a:endParaRPr lang="es-ES" dirty="0"/>
                    </a:p>
                  </a:txBody>
                  <a:tcPr/>
                </a:tc>
                <a:tc>
                  <a:txBody>
                    <a:bodyPr/>
                    <a:lstStyle/>
                    <a:p>
                      <a:r>
                        <a:rPr lang="es-ES" dirty="0" smtClean="0"/>
                        <a:t>GARCIA CRESPO, MANUEL ANGEL</a:t>
                      </a:r>
                      <a:endParaRPr lang="es-ES" dirty="0"/>
                    </a:p>
                  </a:txBody>
                  <a:tcPr/>
                </a:tc>
                <a:tc>
                  <a:txBody>
                    <a:bodyPr/>
                    <a:lstStyle/>
                    <a:p>
                      <a:r>
                        <a:rPr lang="es-ES" dirty="0" smtClean="0"/>
                        <a:t>21/02/05</a:t>
                      </a:r>
                      <a:endParaRPr lang="es-ES" dirty="0"/>
                    </a:p>
                  </a:txBody>
                  <a:tcPr/>
                </a:tc>
              </a:tr>
            </a:tbl>
          </a:graphicData>
        </a:graphic>
      </p:graphicFrame>
      <p:sp>
        <p:nvSpPr>
          <p:cNvPr id="5" name="4 CuadroTexto"/>
          <p:cNvSpPr txBox="1"/>
          <p:nvPr/>
        </p:nvSpPr>
        <p:spPr>
          <a:xfrm>
            <a:off x="714348" y="1357298"/>
            <a:ext cx="7715304"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dirty="0" smtClean="0"/>
              <a:t>ADMINISTRADORES, DIRIGENTES Y AUDITOR DE CUENTAS</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ANALISIS POLITICO</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11</a:t>
            </a:fld>
            <a:endParaRPr lang="es-ES"/>
          </a:p>
        </p:txBody>
      </p:sp>
      <p:graphicFrame>
        <p:nvGraphicFramePr>
          <p:cNvPr id="5" name="4 Tabla"/>
          <p:cNvGraphicFramePr>
            <a:graphicFrameLocks noGrp="1"/>
          </p:cNvGraphicFramePr>
          <p:nvPr/>
        </p:nvGraphicFramePr>
        <p:xfrm>
          <a:off x="785786" y="2071678"/>
          <a:ext cx="7786741" cy="3486176"/>
        </p:xfrm>
        <a:graphic>
          <a:graphicData uri="http://schemas.openxmlformats.org/drawingml/2006/table">
            <a:tbl>
              <a:tblPr firstRow="1" bandRow="1">
                <a:tableStyleId>{5C22544A-7EE6-4342-B048-85BDC9FD1C3A}</a:tableStyleId>
              </a:tblPr>
              <a:tblGrid>
                <a:gridCol w="3017053"/>
                <a:gridCol w="2384844"/>
                <a:gridCol w="2384844"/>
              </a:tblGrid>
              <a:tr h="871544">
                <a:tc>
                  <a:txBody>
                    <a:bodyPr/>
                    <a:lstStyle/>
                    <a:p>
                      <a:r>
                        <a:rPr lang="es-ES" dirty="0" smtClean="0"/>
                        <a:t>CARGO</a:t>
                      </a:r>
                      <a:endParaRPr lang="es-ES" dirty="0"/>
                    </a:p>
                  </a:txBody>
                  <a:tcPr/>
                </a:tc>
                <a:tc>
                  <a:txBody>
                    <a:bodyPr/>
                    <a:lstStyle/>
                    <a:p>
                      <a:r>
                        <a:rPr lang="es-ES" dirty="0" smtClean="0"/>
                        <a:t>NOMBRE</a:t>
                      </a:r>
                      <a:endParaRPr lang="es-ES" dirty="0"/>
                    </a:p>
                  </a:txBody>
                  <a:tcPr/>
                </a:tc>
                <a:tc>
                  <a:txBody>
                    <a:bodyPr/>
                    <a:lstStyle/>
                    <a:p>
                      <a:r>
                        <a:rPr lang="es-ES" dirty="0" smtClean="0"/>
                        <a:t>FCH.</a:t>
                      </a:r>
                      <a:r>
                        <a:rPr lang="es-ES" baseline="0" dirty="0" smtClean="0"/>
                        <a:t> NOMBRAMIENTO</a:t>
                      </a:r>
                      <a:endParaRPr lang="es-ES" dirty="0"/>
                    </a:p>
                  </a:txBody>
                  <a:tcPr/>
                </a:tc>
              </a:tr>
              <a:tr h="871544">
                <a:tc>
                  <a:txBody>
                    <a:bodyPr/>
                    <a:lstStyle/>
                    <a:p>
                      <a:r>
                        <a:rPr lang="es-ES" dirty="0" smtClean="0"/>
                        <a:t>GERENTE</a:t>
                      </a:r>
                      <a:endParaRPr lang="es-ES" dirty="0"/>
                    </a:p>
                  </a:txBody>
                  <a:tcPr/>
                </a:tc>
                <a:tc>
                  <a:txBody>
                    <a:bodyPr/>
                    <a:lstStyle/>
                    <a:p>
                      <a:r>
                        <a:rPr lang="es-ES" dirty="0" smtClean="0"/>
                        <a:t>GARCIA CRESPO, MANUEL ANGEL</a:t>
                      </a:r>
                      <a:endParaRPr lang="es-ES" dirty="0"/>
                    </a:p>
                  </a:txBody>
                  <a:tcPr/>
                </a:tc>
                <a:tc>
                  <a:txBody>
                    <a:bodyPr/>
                    <a:lstStyle/>
                    <a:p>
                      <a:r>
                        <a:rPr lang="es-ES" dirty="0" smtClean="0"/>
                        <a:t>14/05/07</a:t>
                      </a:r>
                      <a:endParaRPr lang="es-ES" dirty="0"/>
                    </a:p>
                  </a:txBody>
                  <a:tcPr/>
                </a:tc>
              </a:tr>
              <a:tr h="871544">
                <a:tc>
                  <a:txBody>
                    <a:bodyPr/>
                    <a:lstStyle/>
                    <a:p>
                      <a:r>
                        <a:rPr lang="es-ES" dirty="0" smtClean="0"/>
                        <a:t>DIRECTOR FINANCIERO</a:t>
                      </a:r>
                      <a:endParaRPr lang="es-ES" dirty="0"/>
                    </a:p>
                  </a:txBody>
                  <a:tcPr/>
                </a:tc>
                <a:tc>
                  <a:txBody>
                    <a:bodyPr/>
                    <a:lstStyle/>
                    <a:p>
                      <a:r>
                        <a:rPr lang="es-ES" dirty="0" smtClean="0"/>
                        <a:t>GARCIA CRESPO, MANUEL ANGEL</a:t>
                      </a:r>
                      <a:endParaRPr lang="es-ES" dirty="0"/>
                    </a:p>
                  </a:txBody>
                  <a:tcPr/>
                </a:tc>
                <a:tc>
                  <a:txBody>
                    <a:bodyPr/>
                    <a:lstStyle/>
                    <a:p>
                      <a:r>
                        <a:rPr lang="es-ES" dirty="0" smtClean="0"/>
                        <a:t>22/03/05</a:t>
                      </a:r>
                      <a:endParaRPr lang="es-ES" dirty="0"/>
                    </a:p>
                  </a:txBody>
                  <a:tcPr/>
                </a:tc>
              </a:tr>
              <a:tr h="871544">
                <a:tc>
                  <a:txBody>
                    <a:bodyPr/>
                    <a:lstStyle/>
                    <a:p>
                      <a:r>
                        <a:rPr lang="es-ES" dirty="0" smtClean="0"/>
                        <a:t>DIRECTOR DE RRHH</a:t>
                      </a:r>
                      <a:endParaRPr lang="es-ES" dirty="0"/>
                    </a:p>
                  </a:txBody>
                  <a:tcPr/>
                </a:tc>
                <a:tc>
                  <a:txBody>
                    <a:bodyPr/>
                    <a:lstStyle/>
                    <a:p>
                      <a:r>
                        <a:rPr lang="es-ES" dirty="0" smtClean="0"/>
                        <a:t>GARCIA CRESPO, DOROTEO</a:t>
                      </a:r>
                      <a:endParaRPr lang="es-ES" dirty="0"/>
                    </a:p>
                  </a:txBody>
                  <a:tcPr/>
                </a:tc>
                <a:tc>
                  <a:txBody>
                    <a:bodyPr/>
                    <a:lstStyle/>
                    <a:p>
                      <a:r>
                        <a:rPr lang="es-ES" dirty="0" smtClean="0"/>
                        <a:t>03/04/08</a:t>
                      </a:r>
                      <a:endParaRPr lang="es-ES" dirty="0"/>
                    </a:p>
                  </a:txBody>
                  <a:tcPr/>
                </a:tc>
              </a:tr>
            </a:tbl>
          </a:graphicData>
        </a:graphic>
      </p:graphicFrame>
      <p:sp>
        <p:nvSpPr>
          <p:cNvPr id="6" name="5 CuadroTexto"/>
          <p:cNvSpPr txBox="1"/>
          <p:nvPr/>
        </p:nvSpPr>
        <p:spPr>
          <a:xfrm>
            <a:off x="642910" y="1500174"/>
            <a:ext cx="5000660"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ES" dirty="0" smtClean="0"/>
              <a:t>DIRECTIVOS FUNCIONALES/EJECUTIVOS</a:t>
            </a:r>
            <a:endParaRPr lang="es-ES" dirty="0"/>
          </a:p>
        </p:txBody>
      </p:sp>
      <p:sp>
        <p:nvSpPr>
          <p:cNvPr id="7" name="6 Flecha a la derecha con bandas">
            <a:hlinkClick r:id="rId2" action="ppaction://hlinksldjump"/>
          </p:cNvPr>
          <p:cNvSpPr/>
          <p:nvPr/>
        </p:nvSpPr>
        <p:spPr>
          <a:xfrm rot="10800000">
            <a:off x="6143636" y="6072206"/>
            <a:ext cx="1357322" cy="642942"/>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12</a:t>
            </a:fld>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latin typeface="Brush Script MT" pitchFamily="66" charset="0"/>
              </a:rPr>
              <a:t>Área Santa Ana</a:t>
            </a:r>
            <a:endParaRPr lang="es-ES" dirty="0">
              <a:latin typeface="Brush Script MT" pitchFamily="66" charset="0"/>
            </a:endParaRPr>
          </a:p>
        </p:txBody>
      </p:sp>
      <p:graphicFrame>
        <p:nvGraphicFramePr>
          <p:cNvPr id="8" name="7 Marcador de contenido"/>
          <p:cNvGraphicFramePr>
            <a:graphicFrameLocks noGrp="1"/>
          </p:cNvGraphicFramePr>
          <p:nvPr>
            <p:ph sz="half" idx="1"/>
          </p:nvPr>
        </p:nvGraphicFramePr>
        <p:xfrm>
          <a:off x="357158" y="1571612"/>
          <a:ext cx="8401080" cy="4597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E2BD9BA4-3E33-413F-AF44-F4DDF3274EC6}" type="slidenum">
              <a:rPr lang="es-ES" smtClean="0"/>
              <a:pPr/>
              <a:t>2</a:t>
            </a:fld>
            <a:endParaRPr lang="es-ES"/>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HISTORIA</a:t>
            </a:r>
            <a:endParaRPr lang="es-ES" dirty="0"/>
          </a:p>
        </p:txBody>
      </p:sp>
      <p:sp>
        <p:nvSpPr>
          <p:cNvPr id="3" name="2 CuadroTexto"/>
          <p:cNvSpPr txBox="1"/>
          <p:nvPr/>
        </p:nvSpPr>
        <p:spPr>
          <a:xfrm>
            <a:off x="0" y="1928802"/>
            <a:ext cx="9144000" cy="3416320"/>
          </a:xfrm>
          <a:prstGeom prst="rect">
            <a:avLst/>
          </a:prstGeom>
          <a:noFill/>
        </p:spPr>
        <p:txBody>
          <a:bodyPr wrap="square" rtlCol="0">
            <a:spAutoFit/>
          </a:bodyPr>
          <a:lstStyle/>
          <a:p>
            <a:r>
              <a:rPr lang="es-ES" dirty="0" smtClean="0">
                <a:latin typeface="Times New Roman" pitchFamily="18" charset="0"/>
                <a:cs typeface="Times New Roman" pitchFamily="18" charset="0"/>
              </a:rPr>
              <a:t>La empresa </a:t>
            </a:r>
            <a:r>
              <a:rPr lang="es-ES" b="1" i="1" dirty="0" smtClean="0">
                <a:latin typeface="Times New Roman" pitchFamily="18" charset="0"/>
                <a:cs typeface="Times New Roman" pitchFamily="18" charset="0"/>
              </a:rPr>
              <a:t>Área Santa Ana </a:t>
            </a:r>
            <a:r>
              <a:rPr lang="es-ES" dirty="0" smtClean="0">
                <a:latin typeface="Times New Roman" pitchFamily="18" charset="0"/>
                <a:cs typeface="Times New Roman" pitchFamily="18" charset="0"/>
              </a:rPr>
              <a:t>situada en la autovía Madrid-Sevilla km 441.5, fue fundada en el año </a:t>
            </a:r>
            <a:r>
              <a:rPr lang="es-ES" dirty="0" smtClean="0">
                <a:solidFill>
                  <a:srgbClr val="FF0000"/>
                </a:solidFill>
                <a:latin typeface="Times New Roman" pitchFamily="18" charset="0"/>
                <a:cs typeface="Times New Roman" pitchFamily="18" charset="0"/>
              </a:rPr>
              <a:t>1985 </a:t>
            </a:r>
            <a:r>
              <a:rPr lang="es-ES" dirty="0" smtClean="0">
                <a:latin typeface="Times New Roman" pitchFamily="18" charset="0"/>
                <a:cs typeface="Times New Roman" pitchFamily="18" charset="0"/>
              </a:rPr>
              <a:t>por Don Alfonso García Saiz. En sus inicios el fundador empezó como peón de albañilería. Más tarde, aprovechando las circunstancias económicas,  se convirtió en empresario, creando una  pequeña empresa de construcción. Ésta  no alcanzó los beneficios esperados y tiempo más tarde se vería obligado a cerrarla. Con el dinero que consiguió de la empresa constructora Don Alfonso construyó la empresa que estamos analizando(concretamente empezó por un restaurante). En sus comienzos fue una empresa familiar. En la que el señor García Saiz era el socio y fundador  único. Las ganancias obtenidas en el restaurante permitieron abrir una gasolinera   que se instauró en convenio con Shell. A medida que evolucionaba económica y socialmente, gracias a las nuevas instalaciones, la empresa pasó de ser un pequeño restaurante a convertirse en un hotel (</a:t>
            </a:r>
            <a:r>
              <a:rPr lang="es-ES" dirty="0" smtClean="0">
                <a:solidFill>
                  <a:srgbClr val="FF0000"/>
                </a:solidFill>
                <a:latin typeface="Times New Roman" pitchFamily="18" charset="0"/>
                <a:cs typeface="Times New Roman" pitchFamily="18" charset="0"/>
              </a:rPr>
              <a:t>enero de 2006</a:t>
            </a:r>
            <a:r>
              <a:rPr lang="es-ES" dirty="0" smtClean="0">
                <a:latin typeface="Times New Roman" pitchFamily="18" charset="0"/>
                <a:cs typeface="Times New Roman" pitchFamily="18" charset="0"/>
              </a:rPr>
              <a:t>) de dos estrellas con 16 habitaciones equipadas completamente y además se instaló un poste de suministro de gasolina. </a:t>
            </a:r>
            <a:endParaRPr lang="es-ES" dirty="0">
              <a:solidFill>
                <a:srgbClr val="FF0000"/>
              </a:solidFill>
              <a:latin typeface="Times New Roman" pitchFamily="18" charset="0"/>
              <a:cs typeface="Times New Roman" pitchFamily="18" charset="0"/>
            </a:endParaRPr>
          </a:p>
        </p:txBody>
      </p:sp>
      <p:sp>
        <p:nvSpPr>
          <p:cNvPr id="4" name="3 Marcador de número de diapositiva"/>
          <p:cNvSpPr>
            <a:spLocks noGrp="1"/>
          </p:cNvSpPr>
          <p:nvPr>
            <p:ph type="sldNum" sz="quarter" idx="12"/>
          </p:nvPr>
        </p:nvSpPr>
        <p:spPr/>
        <p:txBody>
          <a:bodyPr/>
          <a:lstStyle/>
          <a:p>
            <a:fld id="{E2BD9BA4-3E33-413F-AF44-F4DDF3274EC6}" type="slidenum">
              <a:rPr lang="es-ES" smtClean="0"/>
              <a:pPr/>
              <a:t>3</a:t>
            </a:fld>
            <a:endParaRPr lang="es-ES"/>
          </a:p>
        </p:txBody>
      </p:sp>
      <p:sp>
        <p:nvSpPr>
          <p:cNvPr id="5" name="4 Flecha izquierda">
            <a:hlinkClick r:id="" action="ppaction://hlinkshowjump?jump=previousslide"/>
          </p:cNvPr>
          <p:cNvSpPr/>
          <p:nvPr/>
        </p:nvSpPr>
        <p:spPr>
          <a:xfrm>
            <a:off x="6715140" y="5572140"/>
            <a:ext cx="1500198" cy="928670"/>
          </a:xfrm>
          <a:prstGeom prst="leftArrow">
            <a:avLst/>
          </a:prstGeom>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Actividad empresarial</a:t>
            </a:r>
            <a:endParaRPr lang="es-ES" dirty="0"/>
          </a:p>
        </p:txBody>
      </p:sp>
      <p:graphicFrame>
        <p:nvGraphicFramePr>
          <p:cNvPr id="3" name="2 Diagrama"/>
          <p:cNvGraphicFramePr/>
          <p:nvPr/>
        </p:nvGraphicFramePr>
        <p:xfrm>
          <a:off x="1500166" y="1357298"/>
          <a:ext cx="6096000" cy="5103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Llaves"/>
          <p:cNvSpPr/>
          <p:nvPr/>
        </p:nvSpPr>
        <p:spPr>
          <a:xfrm>
            <a:off x="5214942" y="1571612"/>
            <a:ext cx="2286016" cy="1143008"/>
          </a:xfrm>
          <a:prstGeom prst="bracePair">
            <a:avLst>
              <a:gd name="adj" fmla="val 1777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6" name="5 CuadroTexto"/>
          <p:cNvSpPr txBox="1"/>
          <p:nvPr/>
        </p:nvSpPr>
        <p:spPr>
          <a:xfrm>
            <a:off x="5643570" y="1643050"/>
            <a:ext cx="2286016" cy="1200329"/>
          </a:xfrm>
          <a:prstGeom prst="rect">
            <a:avLst/>
          </a:prstGeom>
          <a:noFill/>
        </p:spPr>
        <p:txBody>
          <a:bodyPr wrap="square" rtlCol="0">
            <a:spAutoFit/>
          </a:bodyPr>
          <a:lstStyle/>
          <a:p>
            <a:pPr>
              <a:buFont typeface="Arial" pitchFamily="34" charset="0"/>
              <a:buChar char="•"/>
            </a:pPr>
            <a:r>
              <a:rPr lang="es-ES" dirty="0" smtClean="0"/>
              <a:t>Alimentación</a:t>
            </a:r>
          </a:p>
          <a:p>
            <a:pPr>
              <a:buFont typeface="Arial" pitchFamily="34" charset="0"/>
              <a:buChar char="•"/>
            </a:pPr>
            <a:r>
              <a:rPr lang="es-ES" dirty="0" smtClean="0"/>
              <a:t>Abastecimiento</a:t>
            </a:r>
          </a:p>
          <a:p>
            <a:pPr>
              <a:buFont typeface="Arial" pitchFamily="34" charset="0"/>
              <a:buChar char="•"/>
            </a:pPr>
            <a:r>
              <a:rPr lang="es-ES" dirty="0" smtClean="0"/>
              <a:t>Descanso</a:t>
            </a:r>
          </a:p>
          <a:p>
            <a:pPr>
              <a:buFont typeface="Arial" pitchFamily="34" charset="0"/>
              <a:buChar char="•"/>
            </a:pPr>
            <a:endParaRPr lang="es-ES" dirty="0"/>
          </a:p>
        </p:txBody>
      </p:sp>
      <p:sp>
        <p:nvSpPr>
          <p:cNvPr id="7" name="6 Marcador de número de diapositiva"/>
          <p:cNvSpPr>
            <a:spLocks noGrp="1"/>
          </p:cNvSpPr>
          <p:nvPr>
            <p:ph type="sldNum" sz="quarter" idx="12"/>
          </p:nvPr>
        </p:nvSpPr>
        <p:spPr/>
        <p:txBody>
          <a:bodyPr/>
          <a:lstStyle/>
          <a:p>
            <a:fld id="{E2BD9BA4-3E33-413F-AF44-F4DDF3274EC6}" type="slidenum">
              <a:rPr lang="es-ES" smtClean="0"/>
              <a:pPr/>
              <a:t>4</a:t>
            </a:fld>
            <a:endParaRPr lang="es-ES"/>
          </a:p>
        </p:txBody>
      </p:sp>
      <p:sp>
        <p:nvSpPr>
          <p:cNvPr id="8" name="7 Flecha curvada hacia la izquierda">
            <a:hlinkClick r:id="rId6" action="ppaction://hlinksldjump"/>
          </p:cNvPr>
          <p:cNvSpPr/>
          <p:nvPr/>
        </p:nvSpPr>
        <p:spPr>
          <a:xfrm>
            <a:off x="7858148" y="5643578"/>
            <a:ext cx="714380" cy="857256"/>
          </a:xfrm>
          <a:prstGeom prst="curved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err="1" smtClean="0"/>
              <a:t>CARacteristicas</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5</a:t>
            </a:fld>
            <a:endParaRPr lang="es-ES"/>
          </a:p>
        </p:txBody>
      </p:sp>
      <p:graphicFrame>
        <p:nvGraphicFramePr>
          <p:cNvPr id="4" name="3 Diagrama"/>
          <p:cNvGraphicFramePr/>
          <p:nvPr/>
        </p:nvGraphicFramePr>
        <p:xfrm>
          <a:off x="0" y="1142984"/>
          <a:ext cx="9144000"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Flecha izquierda">
            <a:hlinkClick r:id="rId6" action="ppaction://hlinksldjump"/>
          </p:cNvPr>
          <p:cNvSpPr/>
          <p:nvPr/>
        </p:nvSpPr>
        <p:spPr>
          <a:xfrm>
            <a:off x="928662" y="214290"/>
            <a:ext cx="1071570" cy="571504"/>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ORGANIGRAMA</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6</a:t>
            </a:fld>
            <a:endParaRPr lang="es-ES"/>
          </a:p>
        </p:txBody>
      </p:sp>
      <p:graphicFrame>
        <p:nvGraphicFramePr>
          <p:cNvPr id="4" name="3 Diagrama"/>
          <p:cNvGraphicFramePr/>
          <p:nvPr/>
        </p:nvGraphicFramePr>
        <p:xfrm>
          <a:off x="0" y="357166"/>
          <a:ext cx="914400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Flecha izquierda y arriba">
            <a:hlinkClick r:id="rId6" action="ppaction://hlinksldjump"/>
          </p:cNvPr>
          <p:cNvSpPr/>
          <p:nvPr/>
        </p:nvSpPr>
        <p:spPr>
          <a:xfrm rot="380441">
            <a:off x="920948" y="136562"/>
            <a:ext cx="1140854" cy="642942"/>
          </a:xfrm>
          <a:prstGeom prst="leftUpArrow">
            <a:avLst>
              <a:gd name="adj1" fmla="val 25000"/>
              <a:gd name="adj2" fmla="val 25000"/>
              <a:gd name="adj3" fmla="val 5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ANALISIS POLITICO</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7</a:t>
            </a:fld>
            <a:endParaRPr lang="es-ES"/>
          </a:p>
        </p:txBody>
      </p:sp>
      <p:sp>
        <p:nvSpPr>
          <p:cNvPr id="4" name="3 CuadroTexto"/>
          <p:cNvSpPr txBox="1"/>
          <p:nvPr/>
        </p:nvSpPr>
        <p:spPr>
          <a:xfrm>
            <a:off x="928662" y="2285992"/>
            <a:ext cx="6643734" cy="2308324"/>
          </a:xfrm>
          <a:prstGeom prst="rect">
            <a:avLst/>
          </a:prstGeom>
          <a:noFill/>
        </p:spPr>
        <p:txBody>
          <a:bodyPr wrap="square" rtlCol="0">
            <a:spAutoFit/>
          </a:bodyPr>
          <a:lstStyle/>
          <a:p>
            <a:pPr>
              <a:buFont typeface="Wingdings 2" pitchFamily="18" charset="2"/>
              <a:buChar char=""/>
            </a:pPr>
            <a:r>
              <a:rPr lang="es-ES" dirty="0" smtClean="0"/>
              <a:t> sociedad limitada</a:t>
            </a:r>
          </a:p>
          <a:p>
            <a:pPr>
              <a:buFont typeface="Wingdings 2" pitchFamily="18" charset="2"/>
              <a:buChar char=""/>
            </a:pPr>
            <a:r>
              <a:rPr lang="es-ES" dirty="0" smtClean="0"/>
              <a:t>Socio único</a:t>
            </a:r>
          </a:p>
          <a:p>
            <a:pPr>
              <a:buFont typeface="Wingdings 2" pitchFamily="18" charset="2"/>
              <a:buChar char=""/>
            </a:pPr>
            <a:r>
              <a:rPr lang="es-ES" dirty="0" smtClean="0"/>
              <a:t>Gobierno personalista</a:t>
            </a:r>
          </a:p>
          <a:p>
            <a:pPr>
              <a:buFont typeface="Wingdings 2" pitchFamily="18" charset="2"/>
              <a:buChar char=""/>
            </a:pPr>
            <a:r>
              <a:rPr lang="es-ES" dirty="0" smtClean="0"/>
              <a:t>Fundador y mayor inversor:  </a:t>
            </a:r>
            <a:r>
              <a:rPr lang="es-ES" i="1" u="sng" dirty="0" smtClean="0">
                <a:solidFill>
                  <a:srgbClr val="002060"/>
                </a:solidFill>
                <a:effectLst>
                  <a:outerShdw blurRad="38100" dist="38100" dir="2700000" algn="tl">
                    <a:srgbClr val="000000">
                      <a:alpha val="43137"/>
                    </a:srgbClr>
                  </a:outerShdw>
                </a:effectLst>
              </a:rPr>
              <a:t>ALFONSO GARCIA SAIZ</a:t>
            </a:r>
          </a:p>
          <a:p>
            <a:pPr>
              <a:buFont typeface="Wingdings 2" pitchFamily="18" charset="2"/>
              <a:buChar char=""/>
            </a:pPr>
            <a:r>
              <a:rPr lang="es-ES" dirty="0" smtClean="0"/>
              <a:t>Socios equitativos y secundarios:</a:t>
            </a:r>
          </a:p>
          <a:p>
            <a:pPr algn="ctr">
              <a:buFont typeface="Arial" pitchFamily="34" charset="0"/>
              <a:buChar char="•"/>
            </a:pPr>
            <a:r>
              <a:rPr lang="es-ES" dirty="0" smtClean="0"/>
              <a:t> </a:t>
            </a:r>
            <a:r>
              <a:rPr lang="es-ES" i="1" u="sng" dirty="0" smtClean="0">
                <a:solidFill>
                  <a:srgbClr val="002060"/>
                </a:solidFill>
                <a:effectLst>
                  <a:outerShdw blurRad="38100" dist="38100" dir="2700000" algn="tl">
                    <a:srgbClr val="000000">
                      <a:alpha val="43137"/>
                    </a:srgbClr>
                  </a:outerShdw>
                </a:effectLst>
              </a:rPr>
              <a:t>DOROTEO GARCIA CRESPO</a:t>
            </a:r>
          </a:p>
          <a:p>
            <a:pPr algn="ctr">
              <a:buFont typeface="Arial" pitchFamily="34" charset="0"/>
              <a:buChar char="•"/>
            </a:pPr>
            <a:r>
              <a:rPr lang="es-ES" i="1" u="sng" dirty="0" smtClean="0">
                <a:solidFill>
                  <a:srgbClr val="002060"/>
                </a:solidFill>
                <a:effectLst>
                  <a:outerShdw blurRad="38100" dist="38100" dir="2700000" algn="tl">
                    <a:srgbClr val="000000">
                      <a:alpha val="43137"/>
                    </a:srgbClr>
                  </a:outerShdw>
                </a:effectLst>
              </a:rPr>
              <a:t>MANUEL ANGEL GARCIA CRESPO </a:t>
            </a:r>
          </a:p>
          <a:p>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ANALISIS POLITICO</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8</a:t>
            </a:fld>
            <a:endParaRPr lang="es-ES"/>
          </a:p>
        </p:txBody>
      </p:sp>
      <p:graphicFrame>
        <p:nvGraphicFramePr>
          <p:cNvPr id="4" name="3 Tabla"/>
          <p:cNvGraphicFramePr>
            <a:graphicFrameLocks noGrp="1"/>
          </p:cNvGraphicFramePr>
          <p:nvPr/>
        </p:nvGraphicFramePr>
        <p:xfrm>
          <a:off x="84662" y="1857364"/>
          <a:ext cx="9059338" cy="4572032"/>
        </p:xfrm>
        <a:graphic>
          <a:graphicData uri="http://schemas.openxmlformats.org/drawingml/2006/table">
            <a:tbl>
              <a:tblPr firstRow="1" bandRow="1">
                <a:effectLst>
                  <a:innerShdw blurRad="63500" dist="50800" dir="2700000">
                    <a:prstClr val="black">
                      <a:alpha val="50000"/>
                    </a:prstClr>
                  </a:innerShdw>
                </a:effectLst>
                <a:tableStyleId>{5C22544A-7EE6-4342-B048-85BDC9FD1C3A}</a:tableStyleId>
              </a:tblPr>
              <a:tblGrid>
                <a:gridCol w="3119091"/>
                <a:gridCol w="1528699"/>
                <a:gridCol w="1470516"/>
                <a:gridCol w="1470516"/>
                <a:gridCol w="1470516"/>
              </a:tblGrid>
              <a:tr h="1091137">
                <a:tc>
                  <a:txBody>
                    <a:bodyPr/>
                    <a:lstStyle/>
                    <a:p>
                      <a:pPr algn="ctr"/>
                      <a:r>
                        <a:rPr lang="es-ES" dirty="0" smtClean="0"/>
                        <a:t>Razón</a:t>
                      </a:r>
                      <a:r>
                        <a:rPr lang="es-ES" baseline="0" dirty="0" smtClean="0"/>
                        <a:t> social</a:t>
                      </a:r>
                      <a:endParaRPr lang="es-ES" dirty="0"/>
                    </a:p>
                  </a:txBody>
                  <a:tcPr>
                    <a:cell3D prstMaterial="dkEdge">
                      <a:bevel/>
                      <a:lightRig rig="flood" dir="t"/>
                    </a:cell3D>
                  </a:tcPr>
                </a:tc>
                <a:tc>
                  <a:txBody>
                    <a:bodyPr/>
                    <a:lstStyle/>
                    <a:p>
                      <a:pPr algn="ctr"/>
                      <a:r>
                        <a:rPr lang="es-ES" dirty="0" err="1" smtClean="0"/>
                        <a:t>Cif</a:t>
                      </a:r>
                      <a:r>
                        <a:rPr lang="es-ES" dirty="0" smtClean="0"/>
                        <a:t>/</a:t>
                      </a:r>
                      <a:r>
                        <a:rPr lang="es-ES" dirty="0" err="1" smtClean="0"/>
                        <a:t>pais</a:t>
                      </a:r>
                      <a:endParaRPr lang="es-ES" dirty="0"/>
                    </a:p>
                  </a:txBody>
                  <a:tcPr>
                    <a:cell3D prstMaterial="dkEdge">
                      <a:bevel/>
                      <a:lightRig rig="flood" dir="t"/>
                    </a:cell3D>
                  </a:tcPr>
                </a:tc>
                <a:tc>
                  <a:txBody>
                    <a:bodyPr/>
                    <a:lstStyle/>
                    <a:p>
                      <a:pPr algn="ctr"/>
                      <a:r>
                        <a:rPr lang="es-ES" dirty="0" smtClean="0"/>
                        <a:t>%</a:t>
                      </a:r>
                      <a:endParaRPr lang="es-ES" dirty="0"/>
                    </a:p>
                  </a:txBody>
                  <a:tcPr>
                    <a:cell3D prstMaterial="dkEdge">
                      <a:bevel/>
                      <a:lightRig rig="flood" dir="t"/>
                    </a:cell3D>
                  </a:tcPr>
                </a:tc>
                <a:tc>
                  <a:txBody>
                    <a:bodyPr/>
                    <a:lstStyle/>
                    <a:p>
                      <a:pPr algn="ctr"/>
                      <a:r>
                        <a:rPr lang="es-ES" dirty="0" smtClean="0"/>
                        <a:t>fuente</a:t>
                      </a:r>
                      <a:endParaRPr lang="es-ES" dirty="0"/>
                    </a:p>
                  </a:txBody>
                  <a:tcPr>
                    <a:cell3D prstMaterial="dkEdge">
                      <a:bevel/>
                      <a:lightRig rig="flood" dir="t"/>
                    </a:cell3D>
                  </a:tcPr>
                </a:tc>
                <a:tc>
                  <a:txBody>
                    <a:bodyPr/>
                    <a:lstStyle/>
                    <a:p>
                      <a:pPr algn="ctr"/>
                      <a:r>
                        <a:rPr lang="es-ES" dirty="0" smtClean="0"/>
                        <a:t>Fecha</a:t>
                      </a:r>
                      <a:r>
                        <a:rPr lang="es-ES" baseline="0" dirty="0" smtClean="0"/>
                        <a:t> </a:t>
                      </a:r>
                      <a:r>
                        <a:rPr lang="es-ES" baseline="0" dirty="0" err="1" smtClean="0"/>
                        <a:t>inf</a:t>
                      </a:r>
                      <a:r>
                        <a:rPr lang="es-ES" baseline="0" dirty="0" smtClean="0"/>
                        <a:t>.</a:t>
                      </a:r>
                      <a:endParaRPr lang="es-ES" dirty="0"/>
                    </a:p>
                  </a:txBody>
                  <a:tcPr>
                    <a:cell3D prstMaterial="dkEdge">
                      <a:bevel/>
                      <a:lightRig rig="flood" dir="t"/>
                    </a:cell3D>
                  </a:tcPr>
                </a:tc>
              </a:tr>
              <a:tr h="643621">
                <a:tc>
                  <a:txBody>
                    <a:bodyPr/>
                    <a:lstStyle/>
                    <a:p>
                      <a:pPr algn="ctr"/>
                      <a:r>
                        <a:rPr lang="es-ES" dirty="0" smtClean="0"/>
                        <a:t>GARCIA SAIZ, ALFONSO</a:t>
                      </a:r>
                    </a:p>
                  </a:txBody>
                  <a:tcPr/>
                </a:tc>
                <a:tc>
                  <a:txBody>
                    <a:bodyPr/>
                    <a:lstStyle/>
                    <a:p>
                      <a:pPr algn="ctr"/>
                      <a:r>
                        <a:rPr lang="es-ES" dirty="0" smtClean="0"/>
                        <a:t>1006740297</a:t>
                      </a:r>
                      <a:endParaRPr lang="es-ES" dirty="0"/>
                    </a:p>
                  </a:txBody>
                  <a:tcPr/>
                </a:tc>
                <a:tc>
                  <a:txBody>
                    <a:bodyPr/>
                    <a:lstStyle/>
                    <a:p>
                      <a:pPr algn="ctr"/>
                      <a:r>
                        <a:rPr lang="es-ES" dirty="0" smtClean="0"/>
                        <a:t>66.66%</a:t>
                      </a:r>
                      <a:endParaRPr lang="es-ES" dirty="0"/>
                    </a:p>
                  </a:txBody>
                  <a:tcPr/>
                </a:tc>
                <a:tc>
                  <a:txBody>
                    <a:bodyPr/>
                    <a:lstStyle/>
                    <a:p>
                      <a:pPr algn="ctr"/>
                      <a:r>
                        <a:rPr lang="es-ES" dirty="0" smtClean="0"/>
                        <a:t>F propias</a:t>
                      </a:r>
                      <a:endParaRPr lang="es-ES" dirty="0"/>
                    </a:p>
                  </a:txBody>
                  <a:tcPr/>
                </a:tc>
                <a:tc>
                  <a:txBody>
                    <a:bodyPr/>
                    <a:lstStyle/>
                    <a:p>
                      <a:pPr algn="ctr"/>
                      <a:r>
                        <a:rPr lang="es-ES" dirty="0" smtClean="0"/>
                        <a:t>03/04/08</a:t>
                      </a:r>
                      <a:endParaRPr lang="es-ES" dirty="0"/>
                    </a:p>
                  </a:txBody>
                  <a:tcPr/>
                </a:tc>
              </a:tr>
              <a:tr h="1603676">
                <a:tc>
                  <a:txBody>
                    <a:bodyPr/>
                    <a:lstStyle/>
                    <a:p>
                      <a:pPr algn="ctr"/>
                      <a:endParaRPr lang="es-ES" dirty="0" smtClean="0"/>
                    </a:p>
                    <a:p>
                      <a:pPr algn="ctr"/>
                      <a:r>
                        <a:rPr lang="es-ES" dirty="0" smtClean="0"/>
                        <a:t>GARCIA CRESPO MANUEL ANGEL</a:t>
                      </a:r>
                      <a:endParaRPr lang="es-ES" dirty="0"/>
                    </a:p>
                  </a:txBody>
                  <a:tcPr/>
                </a:tc>
                <a:tc>
                  <a:txBody>
                    <a:bodyPr/>
                    <a:lstStyle/>
                    <a:p>
                      <a:pPr algn="ctr"/>
                      <a:endParaRPr lang="es-ES" dirty="0" smtClean="0"/>
                    </a:p>
                    <a:p>
                      <a:pPr algn="ctr"/>
                      <a:r>
                        <a:rPr lang="es-ES" dirty="0" smtClean="0"/>
                        <a:t>1006740298</a:t>
                      </a:r>
                      <a:endParaRPr lang="es-ES" dirty="0"/>
                    </a:p>
                  </a:txBody>
                  <a:tcPr/>
                </a:tc>
                <a:tc>
                  <a:txBody>
                    <a:bodyPr/>
                    <a:lstStyle/>
                    <a:p>
                      <a:pPr algn="ctr"/>
                      <a:endParaRPr lang="es-ES" dirty="0" smtClean="0"/>
                    </a:p>
                    <a:p>
                      <a:pPr algn="ctr"/>
                      <a:r>
                        <a:rPr lang="es-ES" dirty="0" smtClean="0"/>
                        <a:t>16.66%</a:t>
                      </a:r>
                      <a:endParaRPr lang="es-E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t>F propias</a:t>
                      </a:r>
                    </a:p>
                    <a:p>
                      <a:pPr algn="ctr"/>
                      <a:endParaRPr lang="es-E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t>03/04/08</a:t>
                      </a:r>
                    </a:p>
                    <a:p>
                      <a:pPr algn="ctr"/>
                      <a:endParaRPr lang="es-ES" dirty="0"/>
                    </a:p>
                  </a:txBody>
                  <a:tcPr/>
                </a:tc>
              </a:tr>
              <a:tr h="1233598">
                <a:tc>
                  <a:txBody>
                    <a:bodyPr/>
                    <a:lstStyle/>
                    <a:p>
                      <a:pPr algn="ctr"/>
                      <a:r>
                        <a:rPr lang="es-ES" dirty="0" smtClean="0"/>
                        <a:t>GARCIA CRESPO, DOROTEO</a:t>
                      </a:r>
                      <a:endParaRPr lang="es-ES" dirty="0"/>
                    </a:p>
                  </a:txBody>
                  <a:tcPr/>
                </a:tc>
                <a:tc>
                  <a:txBody>
                    <a:bodyPr/>
                    <a:lstStyle/>
                    <a:p>
                      <a:pPr algn="ctr"/>
                      <a:r>
                        <a:rPr lang="es-ES" dirty="0" smtClean="0"/>
                        <a:t>1006740299</a:t>
                      </a:r>
                      <a:endParaRPr lang="es-ES" dirty="0"/>
                    </a:p>
                  </a:txBody>
                  <a:tcPr/>
                </a:tc>
                <a:tc>
                  <a:txBody>
                    <a:bodyPr/>
                    <a:lstStyle/>
                    <a:p>
                      <a:pPr algn="ctr"/>
                      <a:r>
                        <a:rPr lang="es-ES" dirty="0" smtClean="0"/>
                        <a:t>16.66%</a:t>
                      </a:r>
                      <a:endParaRPr lang="es-E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t>F propias</a:t>
                      </a:r>
                    </a:p>
                    <a:p>
                      <a:pPr algn="ctr"/>
                      <a:endParaRPr lang="es-E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t>03/04/08</a:t>
                      </a:r>
                    </a:p>
                    <a:p>
                      <a:pPr algn="ctr"/>
                      <a:endParaRPr lang="es-ES" dirty="0"/>
                    </a:p>
                  </a:txBody>
                  <a:tcPr/>
                </a:tc>
              </a:tr>
            </a:tbl>
          </a:graphicData>
        </a:graphic>
      </p:graphicFrame>
      <p:sp>
        <p:nvSpPr>
          <p:cNvPr id="6" name="5 CuadroTexto"/>
          <p:cNvSpPr txBox="1"/>
          <p:nvPr/>
        </p:nvSpPr>
        <p:spPr>
          <a:xfrm>
            <a:off x="214282" y="1214422"/>
            <a:ext cx="1928826" cy="369332"/>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ES" b="1" dirty="0" smtClean="0">
                <a:ln w="11430">
                  <a:solidFill>
                    <a:schemeClr val="accent2">
                      <a:lumMod val="75000"/>
                    </a:schemeClr>
                  </a:solidFill>
                </a:ln>
                <a:solidFill>
                  <a:schemeClr val="accent6">
                    <a:lumMod val="60000"/>
                    <a:lumOff val="40000"/>
                  </a:schemeClr>
                </a:solidFill>
                <a:effectLst>
                  <a:outerShdw blurRad="50800" dist="39000" dir="5460000" algn="tl">
                    <a:srgbClr val="000000">
                      <a:alpha val="38000"/>
                    </a:srgbClr>
                  </a:outerShdw>
                </a:effectLst>
              </a:rPr>
              <a:t>ACCIONISTAS</a:t>
            </a:r>
            <a:endParaRPr lang="es-ES" b="1" dirty="0">
              <a:ln w="11430">
                <a:solidFill>
                  <a:schemeClr val="accent2">
                    <a:lumMod val="75000"/>
                  </a:schemeClr>
                </a:solidFill>
              </a:ln>
              <a:solidFill>
                <a:schemeClr val="accent6">
                  <a:lumMod val="60000"/>
                  <a:lumOff val="40000"/>
                </a:schemeClr>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042"/>
            <a:ext cx="8686800" cy="838200"/>
          </a:xfrm>
        </p:spPr>
        <p:txBody>
          <a:bodyPr/>
          <a:lstStyle/>
          <a:p>
            <a:pPr algn="ctr"/>
            <a:r>
              <a:rPr lang="es-ES" dirty="0" smtClean="0"/>
              <a:t>ANALISIS POLITICO</a:t>
            </a:r>
            <a:endParaRPr lang="es-ES" dirty="0"/>
          </a:p>
        </p:txBody>
      </p:sp>
      <p:graphicFrame>
        <p:nvGraphicFramePr>
          <p:cNvPr id="7" name="6 Marcador de contenido"/>
          <p:cNvGraphicFramePr>
            <a:graphicFrameLocks noGrp="1"/>
          </p:cNvGraphicFramePr>
          <p:nvPr>
            <p:ph idx="1"/>
          </p:nvPr>
        </p:nvGraphicFramePr>
        <p:xfrm>
          <a:off x="304800" y="1554163"/>
          <a:ext cx="86868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4" name="3 Marcador de número de diapositiva"/>
          <p:cNvSpPr>
            <a:spLocks noGrp="1"/>
          </p:cNvSpPr>
          <p:nvPr>
            <p:ph type="sldNum" sz="quarter" idx="12"/>
          </p:nvPr>
        </p:nvSpPr>
        <p:spPr/>
        <p:txBody>
          <a:bodyPr/>
          <a:lstStyle/>
          <a:p>
            <a:fld id="{E2BD9BA4-3E33-413F-AF44-F4DDF3274EC6}" type="slidenum">
              <a:rPr lang="es-ES" smtClean="0"/>
              <a:pPr/>
              <a:t>9</a:t>
            </a:fld>
            <a:endParaRPr lang="es-E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800080"/>
      </a:dk1>
      <a:lt1>
        <a:sysClr val="window" lastClr="F0F0F0"/>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80008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457</TotalTime>
  <Words>543</Words>
  <Application>Microsoft Office PowerPoint</Application>
  <PresentationFormat>Presentación en pantalla (4:3)</PresentationFormat>
  <Paragraphs>152</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Viajes</vt:lpstr>
      <vt:lpstr>              </vt:lpstr>
      <vt:lpstr>Área Santa Ana</vt:lpstr>
      <vt:lpstr>HISTORIA</vt:lpstr>
      <vt:lpstr>Actividad empresarial</vt:lpstr>
      <vt:lpstr>CARacteristicas</vt:lpstr>
      <vt:lpstr>ORGANIGRAMA</vt:lpstr>
      <vt:lpstr>ANALISIS POLITICO</vt:lpstr>
      <vt:lpstr>ANALISIS POLITICO</vt:lpstr>
      <vt:lpstr>ANALISIS POLITICO</vt:lpstr>
      <vt:lpstr>ANALISIS POLITICO </vt:lpstr>
      <vt:lpstr>ANALISIS POLITICO</vt:lpstr>
      <vt:lpstr>Diapositiva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Rocio</dc:creator>
  <cp:lastModifiedBy>Rocio</cp:lastModifiedBy>
  <cp:revision>44</cp:revision>
  <dcterms:created xsi:type="dcterms:W3CDTF">2009-04-30T17:40:14Z</dcterms:created>
  <dcterms:modified xsi:type="dcterms:W3CDTF">2009-05-03T21:51:08Z</dcterms:modified>
</cp:coreProperties>
</file>